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  <p:sldMasterId id="214748375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y="6858000" cx="12192000"/>
  <p:notesSz cx="6858000" cy="9144000"/>
  <p:embeddedFontLst>
    <p:embeddedFont>
      <p:font typeface="Manrope"/>
      <p:regular r:id="rId28"/>
      <p:bold r:id="rId29"/>
    </p:embeddedFont>
    <p:embeddedFont>
      <p:font typeface="Manrope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rANxEFL/b82w+NZKdp0Sp5dy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A35377-1647-4191-B839-D4EB419CF798}">
  <a:tblStyle styleId="{71A35377-1647-4191-B839-D4EB419CF79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anropeMedium-bold.fntdata"/><Relationship Id="rId30" Type="http://schemas.openxmlformats.org/officeDocument/2006/relationships/font" Target="fonts/ManropeMedium-regular.fntdata"/><Relationship Id="rId32" Type="http://customschemas.google.com/relationships/presentationmetadata" Target="meta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Manrope-regular.fntdata"/><Relationship Id="rId27" Type="http://schemas.openxmlformats.org/officeDocument/2006/relationships/slide" Target="slides/slide19.xml"/><Relationship Id="rId29" Type="http://schemas.openxmlformats.org/officeDocument/2006/relationships/font" Target="fonts/Manrope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2" name="Google Shape;29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30c92341cd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2" name="Google Shape;3072;g30c92341cd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30ca307bba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0" name="Google Shape;3080;g30ca307bba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30c00a8d80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8" name="Google Shape;3088;g30c00a8d80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30c00a8d806_0_1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4" name="Google Shape;3094;g30c00a8d806_0_1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30c00a8d806_0_2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2" name="Google Shape;3112;g30c00a8d806_0_2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g30c92341c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8" name="Google Shape;3118;g30c92341c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30afb5f7fc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7" name="Google Shape;3127;g30afb5f7fc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2fc6720d499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5" name="Google Shape;3135;g2fc6720d499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2fc4346ed8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2" name="Google Shape;3142;g2fc4346ed8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fc4346ed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9" name="Google Shape;3149;g2fc4346ed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30ae462cc3c_0_39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7" name="Google Shape;2987;g30ae462cc3c_0_39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30ae462cc3c_0_5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5" name="Google Shape;3015;g30ae462cc3c_0_5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30ae462cc3c_0_5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3" name="Google Shape;3023;g30ae462cc3c_0_5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30ae462cc3c_0_5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2" name="Google Shape;3032;g30ae462cc3c_0_5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30ae462cc3c_0_5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1" name="Google Shape;3041;g30ae462cc3c_0_5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30c92341c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9" name="Google Shape;3049;g30c92341c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30c92341cd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6" name="Google Shape;3056;g30c92341cd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30c92341cd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4" name="Google Shape;3064;g30c92341cd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2" name="Google Shape;1642;p197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5" name="Google Shape;1645;p198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98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199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199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199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199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5" name="Google Shape;1655;p200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6" name="Google Shape;1656;p200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7" name="Google Shape;1657;p200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200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200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200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3" name="Google Shape;1663;p20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20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5" name="Google Shape;1665;p20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6" name="Google Shape;1666;p20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7" name="Google Shape;1667;p20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20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20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20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3" name="Google Shape;1673;p202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202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202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202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202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202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202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202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202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2" name="Google Shape;1682;p202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3" name="Google Shape;1683;p202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4" name="Google Shape;1684;p202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5" name="Google Shape;1685;p202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6" name="Google Shape;1686;p202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7" name="Google Shape;1687;p202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0ae462cc3c_0_39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6" name="Google Shape;1696;g30ae462cc3c_0_39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7" name="Google Shape;1697;g30ae462cc3c_0_399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8" name="Google Shape;1698;g30ae462cc3c_0_399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9" name="Google Shape;1699;g30ae462cc3c_0_39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0" name="Google Shape;1700;g30ae462cc3c_0_3991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1" name="Google Shape;1701;g30ae462cc3c_0_3991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2" name="Google Shape;1702;g30ae462cc3c_0_3991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3" name="Google Shape;1703;g30ae462cc3c_0_3991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4" name="Google Shape;1704;g30ae462cc3c_0_3991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5" name="Google Shape;1705;g30ae462cc3c_0_3991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6" name="Google Shape;1706;g30ae462cc3c_0_3991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7" name="Google Shape;1707;g30ae462cc3c_0_39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0ae462cc3c_0_40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0" name="Google Shape;1710;g30ae462cc3c_0_40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1" name="Google Shape;1711;g30ae462cc3c_0_400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2" name="Google Shape;1712;g30ae462cc3c_0_400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3" name="Google Shape;1713;g30ae462cc3c_0_40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14" name="Google Shape;1714;g30ae462cc3c_0_4005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15" name="Google Shape;1715;g30ae462cc3c_0_4005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30ae462cc3c_0_4005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7" name="Google Shape;1717;g30ae462cc3c_0_4005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8" name="Google Shape;1718;g30ae462cc3c_0_4005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9" name="Google Shape;1719;g30ae462cc3c_0_4005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0" name="Google Shape;1720;g30ae462cc3c_0_4005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1" name="Google Shape;1721;g30ae462cc3c_0_4005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2" name="Google Shape;1722;g30ae462cc3c_0_4005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23" name="Google Shape;1723;g30ae462cc3c_0_40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0ae462cc3c_0_40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6" name="Google Shape;1726;g30ae462cc3c_0_40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7" name="Google Shape;1727;g30ae462cc3c_0_402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8" name="Google Shape;1728;g30ae462cc3c_0_402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9" name="Google Shape;1729;g30ae462cc3c_0_40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30ae462cc3c_0_4021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30ae462cc3c_0_4021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30ae462cc3c_0_4021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30ae462cc3c_0_4021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30ae462cc3c_0_4021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30ae462cc3c_0_4021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30ae462cc3c_0_4021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30ae462cc3c_0_4021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30ae462cc3c_0_4021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9" name="Google Shape;1739;g30ae462cc3c_0_4021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0" name="Google Shape;1740;g30ae462cc3c_0_4021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1" name="Google Shape;1741;g30ae462cc3c_0_4021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2" name="Google Shape;1742;g30ae462cc3c_0_4021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3" name="Google Shape;1743;g30ae462cc3c_0_4021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4" name="Google Shape;1744;g30ae462cc3c_0_4021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45" name="Google Shape;1745;g30ae462cc3c_0_4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30ae462cc3c_0_40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8" name="Google Shape;1748;g30ae462cc3c_0_40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9" name="Google Shape;1749;g30ae462cc3c_0_404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0" name="Google Shape;1750;g30ae462cc3c_0_404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1" name="Google Shape;1751;g30ae462cc3c_0_40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30ae462cc3c_0_4043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30ae462cc3c_0_4043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30ae462cc3c_0_4043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30ae462cc3c_0_4043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30ae462cc3c_0_4043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30ae462cc3c_0_4043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30ae462cc3c_0_4043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30ae462cc3c_0_4043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30ae462cc3c_0_4043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30ae462cc3c_0_4043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30ae462cc3c_0_4043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30ae462cc3c_0_4043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30ae462cc3c_0_4043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30ae462cc3c_0_4043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30ae462cc3c_0_4043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30ae462cc3c_0_4043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30ae462cc3c_0_4043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30ae462cc3c_0_4043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0" name="Google Shape;1770;g30ae462cc3c_0_4043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g30ae462cc3c_0_4043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g30ae462cc3c_0_4043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3" name="Google Shape;1773;g30ae462cc3c_0_4043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4" name="Google Shape;1774;g30ae462cc3c_0_4043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5" name="Google Shape;1775;g30ae462cc3c_0_4043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6" name="Google Shape;1776;g30ae462cc3c_0_40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g30ae462cc3c_0_4043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30ae462cc3c_0_40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0" name="Google Shape;1780;g30ae462cc3c_0_40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1" name="Google Shape;1781;g30ae462cc3c_0_40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2" name="Google Shape;1782;g30ae462cc3c_0_40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3" name="Google Shape;1783;g30ae462cc3c_0_407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30ae462cc3c_0_4075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30ae462cc3c_0_4075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30ae462cc3c_0_4075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30ae462cc3c_0_4075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30ae462cc3c_0_4075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30ae462cc3c_0_4075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30ae462cc3c_0_4075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30ae462cc3c_0_4075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30ae462cc3c_0_4075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30ae462cc3c_0_4075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30ae462cc3c_0_4075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30ae462cc3c_0_4075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30ae462cc3c_0_4075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30ae462cc3c_0_4075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30ae462cc3c_0_4075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30ae462cc3c_0_4075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30ae462cc3c_0_4075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30ae462cc3c_0_4075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30ae462cc3c_0_4075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30ae462cc3c_0_4075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30ae462cc3c_0_4075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30ae462cc3c_0_4075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30ae462cc3c_0_4075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30ae462cc3c_0_4075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8" name="Google Shape;1808;g30ae462cc3c_0_4075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9" name="Google Shape;1809;g30ae462cc3c_0_4075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0" name="Google Shape;1810;g30ae462cc3c_0_4075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g30ae462cc3c_0_4075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g30ae462cc3c_0_4075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3" name="Google Shape;1813;g30ae462cc3c_0_4075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14" name="Google Shape;1814;g30ae462cc3c_0_40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0ae462cc3c_0_4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7" name="Google Shape;1817;g30ae462cc3c_0_4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8" name="Google Shape;1818;g30ae462cc3c_0_411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9" name="Google Shape;1819;g30ae462cc3c_0_411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20" name="Google Shape;1820;g30ae462cc3c_0_4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g30ae462cc3c_0_4112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22" name="Google Shape;1822;g30ae462cc3c_0_4112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3" name="Google Shape;1823;g30ae462cc3c_0_4112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4" name="Google Shape;1824;g30ae462cc3c_0_4112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5" name="Google Shape;1825;g30ae462cc3c_0_4112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6" name="Google Shape;1826;g30ae462cc3c_0_4112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7" name="Google Shape;1827;g30ae462cc3c_0_4112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30ae462cc3c_0_4112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g30ae462cc3c_0_4112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g30ae462cc3c_0_4112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g30ae462cc3c_0_4112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g30ae462cc3c_0_4112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g30ae462cc3c_0_4112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30ae462cc3c_0_4112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30ae462cc3c_0_4112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30ae462cc3c_0_4112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30ae462cc3c_0_4112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30ae462cc3c_0_4112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g30ae462cc3c_0_4112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g30ae462cc3c_0_4112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1" name="Google Shape;1841;g30ae462cc3c_0_4112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2" name="Google Shape;1842;g30ae462cc3c_0_4112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3" name="Google Shape;1843;g30ae462cc3c_0_4112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4" name="Google Shape;1844;g30ae462cc3c_0_4112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0ae462cc3c_0_41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7" name="Google Shape;1847;g30ae462cc3c_0_4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8" name="Google Shape;1848;g30ae462cc3c_0_414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9" name="Google Shape;1849;g30ae462cc3c_0_414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50" name="Google Shape;1850;g30ae462cc3c_0_4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1" name="Google Shape;1851;g30ae462cc3c_0_4142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2" name="Google Shape;1852;g30ae462cc3c_0_4142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3" name="Google Shape;1853;g30ae462cc3c_0_4142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30ae462cc3c_0_4142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5" name="Google Shape;1855;g30ae462cc3c_0_4142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30ae462cc3c_0_4142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g30ae462cc3c_0_4142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g30ae462cc3c_0_4142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g30ae462cc3c_0_4142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g30ae462cc3c_0_4142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g30ae462cc3c_0_4142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30ae462cc3c_0_4142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30ae462cc3c_0_4142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4" name="Google Shape;1864;g30ae462cc3c_0_4142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5" name="Google Shape;1865;g30ae462cc3c_0_4142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g30ae462cc3c_0_4142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g30ae462cc3c_0_4142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g30ae462cc3c_0_4142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30ae462cc3c_0_4142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0ae462cc3c_0_41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2" name="Google Shape;1872;g30ae462cc3c_0_416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3" name="Google Shape;1873;g30ae462cc3c_0_416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4" name="Google Shape;1874;g30ae462cc3c_0_416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5" name="Google Shape;1875;g30ae462cc3c_0_416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6" name="Google Shape;1876;g30ae462cc3c_0_4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ae462cc3c_0_41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9" name="Google Shape;1879;g30ae462cc3c_0_417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0" name="Google Shape;1880;g30ae462cc3c_0_417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1" name="Google Shape;1881;g30ae462cc3c_0_417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30ae462cc3c_0_417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83" name="Google Shape;1883;g30ae462cc3c_0_4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0ae462cc3c_0_418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g30ae462cc3c_0_41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30ae462cc3c_0_4181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30ae462cc3c_0_4181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30ae462cc3c_0_4181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30ae462cc3c_0_41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g30ae462cc3c_0_4187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3" name="Google Shape;1893;g30ae462cc3c_0_4187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4" name="Google Shape;1894;g30ae462cc3c_0_4187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5" name="Google Shape;1895;g30ae462cc3c_0_4187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30ae462cc3c_0_4187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g30ae462cc3c_0_4187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g30ae462cc3c_0_4187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g30ae462cc3c_0_418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0ae462cc3c_0_41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2" name="Google Shape;1902;g30ae462cc3c_0_4197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30ae462cc3c_0_4197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30ae462cc3c_0_4197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0ae462cc3c_0_4197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30ae462cc3c_0_4197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30ae462cc3c_0_4197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0ae462cc3c_0_4197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30ae462cc3c_0_4197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30ae462cc3c_0_4197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30ae462cc3c_0_4197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2" name="Google Shape;1912;g30ae462cc3c_0_4197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g30ae462cc3c_0_4197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30ae462cc3c_0_4197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g30ae462cc3c_0_4197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6" name="Google Shape;1916;g30ae462cc3c_0_4197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30ae462cc3c_0_419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0ae462cc3c_0_42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30ae462cc3c_0_4215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30ae462cc3c_0_4215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30ae462cc3c_0_4215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30ae462cc3c_0_4215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30ae462cc3c_0_4215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30ae462cc3c_0_4215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30ae462cc3c_0_4215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30ae462cc3c_0_4215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30ae462cc3c_0_4215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30ae462cc3c_0_4215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g30ae462cc3c_0_4215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g30ae462cc3c_0_4215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30ae462cc3c_0_4215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g30ae462cc3c_0_4215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g30ae462cc3c_0_4215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5" name="Google Shape;1935;g30ae462cc3c_0_4215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30ae462cc3c_0_42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8" name="Google Shape;1938;g30ae462cc3c_0_4233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30ae462cc3c_0_4233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0" name="Google Shape;1940;g30ae462cc3c_0_4233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g30ae462cc3c_0_4233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2" name="Google Shape;1942;g30ae462cc3c_0_4233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3" name="Google Shape;1943;g30ae462cc3c_0_4233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30ae462cc3c_0_4233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30ae462cc3c_0_4233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0ae462cc3c_0_424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g30ae462cc3c_0_424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g30ae462cc3c_0_42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30ae462cc3c_0_4243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30ae462cc3c_0_4243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30ae462cc3c_0_4243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30ae462cc3c_0_4243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30ae462cc3c_0_4243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30ae462cc3c_0_4243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30ae462cc3c_0_4243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30ae462cc3c_0_4243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30ae462cc3c_0_4243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30ae462cc3c_0_4243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30ae462cc3c_0_4243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30ae462cc3c_0_4243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30ae462cc3c_0_4243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30ae462cc3c_0_4243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30ae462cc3c_0_4243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30ae462cc3c_0_4243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30ae462cc3c_0_4243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7" name="Google Shape;1967;g30ae462cc3c_0_4243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8" name="Google Shape;1968;g30ae462cc3c_0_4243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9" name="Google Shape;1969;g30ae462cc3c_0_4243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30ae462cc3c_0_4243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1" name="Google Shape;1971;g30ae462cc3c_0_4243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30ae462cc3c_0_4243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ae462cc3c_0_427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g30ae462cc3c_0_42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6" name="Google Shape;1976;g30ae462cc3c_0_427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g30ae462cc3c_0_4270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8" name="Google Shape;1978;g30ae462cc3c_0_4270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9" name="Google Shape;1979;g30ae462cc3c_0_4270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0" name="Google Shape;1980;g30ae462cc3c_0_4270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1" name="Google Shape;1981;g30ae462cc3c_0_427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30ae462cc3c_0_4270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30ae462cc3c_0_4270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0ae462cc3c_0_4281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g30ae462cc3c_0_4281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g30ae462cc3c_0_4281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30ae462cc3c_0_42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30ae462cc3c_0_4281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30ae462cc3c_0_4281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1" name="Google Shape;1991;g30ae462cc3c_0_4281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2" name="Google Shape;1992;g30ae462cc3c_0_4281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3" name="Google Shape;1993;g30ae462cc3c_0_4281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4" name="Google Shape;1994;g30ae462cc3c_0_4281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30ae462cc3c_0_4281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30ae462cc3c_0_4281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7" name="Google Shape;1997;g30ae462cc3c_0_4281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8" name="Google Shape;1998;g30ae462cc3c_0_4281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9" name="Google Shape;1999;g30ae462cc3c_0_4281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0" name="Google Shape;2000;g30ae462cc3c_0_4281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30ae462cc3c_0_4281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2" name="Google Shape;2002;g30ae462cc3c_0_4281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3" name="Google Shape;2003;g30ae462cc3c_0_4281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30ae462cc3c_0_428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0ae462cc3c_0_43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30ae462cc3c_0_4302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30ae462cc3c_0_4302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30ae462cc3c_0_4302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30ae462cc3c_0_4302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1" name="Google Shape;2011;g30ae462cc3c_0_4302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2" name="Google Shape;2012;g30ae462cc3c_0_4302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30ae462cc3c_0_4302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4" name="Google Shape;2014;g30ae462cc3c_0_4302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5" name="Google Shape;2015;g30ae462cc3c_0_4302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30ae462cc3c_0_4302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7" name="Google Shape;2017;g30ae462cc3c_0_4302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8" name="Google Shape;2018;g30ae462cc3c_0_4302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30ae462cc3c_0_4302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30ae462cc3c_0_4302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30ae462cc3c_0_4302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30ae462cc3c_0_430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0ae462cc3c_0_43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5" name="Google Shape;2025;g30ae462cc3c_0_4320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6" name="Google Shape;2026;g30ae462cc3c_0_4320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30ae462cc3c_0_4320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30ae462cc3c_0_4320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9" name="Google Shape;2029;g30ae462cc3c_0_4320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0ae462cc3c_0_4320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g30ae462cc3c_0_4320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g30ae462cc3c_0_4320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30ae462cc3c_0_4320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30ae462cc3c_0_432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0ae462cc3c_0_4332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7" name="Google Shape;2037;g30ae462cc3c_0_4332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8" name="Google Shape;2038;g30ae462cc3c_0_4332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9" name="Google Shape;2039;g30ae462cc3c_0_4332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0" name="Google Shape;2040;g30ae462cc3c_0_4332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g30ae462cc3c_0_4332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g30ae462cc3c_0_4332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30ae462cc3c_0_4332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g30ae462cc3c_0_4332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g30ae462cc3c_0_4332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g30ae462cc3c_0_4332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30ae462cc3c_0_4344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30ae462cc3c_0_43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30ae462cc3c_0_4344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30ae462cc3c_0_4344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30ae462cc3c_0_4344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30ae462cc3c_0_4344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4" name="Google Shape;2054;g30ae462cc3c_0_4344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0ae462cc3c_0_4344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30ae462cc3c_0_4344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30ae462cc3c_0_4344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30ae462cc3c_0_4344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9" name="Google Shape;2059;g30ae462cc3c_0_4344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g30ae462cc3c_0_4344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30ae462cc3c_0_4344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30ae462cc3c_0_4344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30ae462cc3c_0_4344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4" name="Google Shape;2064;g30ae462cc3c_0_4344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g30ae462cc3c_0_4344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30ae462cc3c_0_4344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7" name="Google Shape;2067;g30ae462cc3c_0_4344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30ae462cc3c_0_4344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30ae462cc3c_0_434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30ae462cc3c_0_43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30ae462cc3c_0_4367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30ae462cc3c_0_4367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30ae462cc3c_0_4367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5" name="Google Shape;2075;g30ae462cc3c_0_4367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30ae462cc3c_0_4367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7" name="Google Shape;2077;g30ae462cc3c_0_4367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30ae462cc3c_0_4367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g30ae462cc3c_0_4367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30ae462cc3c_0_4367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0ae462cc3c_0_4367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30ae462cc3c_0_4367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30ae462cc3c_0_4367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30ae462cc3c_0_4367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30ae462cc3c_0_4367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30ae462cc3c_0_4367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7" name="Google Shape;2087;g30ae462cc3c_0_4367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8" name="Google Shape;2088;g30ae462cc3c_0_4367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9" name="Google Shape;2089;g30ae462cc3c_0_4367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g30ae462cc3c_0_4367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g30ae462cc3c_0_4367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g30ae462cc3c_0_436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0ae462cc3c_0_4390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g30ae462cc3c_0_4390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g30ae462cc3c_0_4390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g30ae462cc3c_0_4390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g30ae462cc3c_0_43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30ae462cc3c_0_4390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30ae462cc3c_0_4390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30ae462cc3c_0_4390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2" name="Google Shape;2102;g30ae462cc3c_0_4390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3" name="Google Shape;2103;g30ae462cc3c_0_4390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30ae462cc3c_0_4390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30ae462cc3c_0_4390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30ae462cc3c_0_4390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30ae462cc3c_0_439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0ae462cc3c_0_44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30ae462cc3c_0_4405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30ae462cc3c_0_4405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30ae462cc3c_0_4405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30ae462cc3c_0_4405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30ae462cc3c_0_4405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30ae462cc3c_0_4405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30ae462cc3c_0_4405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30ae462cc3c_0_4405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30ae462cc3c_0_4405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g30ae462cc3c_0_4405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g30ae462cc3c_0_4405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g30ae462cc3c_0_4405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g30ae462cc3c_0_4405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30ae462cc3c_0_4405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30ae462cc3c_0_4405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ae462cc3c_0_1320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0ae462cc3c_0_13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g30ae462cc3c_0_1320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g30ae462cc3c_0_1320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g30ae462cc3c_0_1320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0ae462cc3c_0_44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7" name="Google Shape;2127;g30ae462cc3c_0_4422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8" name="Google Shape;2128;g30ae462cc3c_0_4422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30ae462cc3c_0_4422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30ae462cc3c_0_4422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1" name="Google Shape;2131;g30ae462cc3c_0_4422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g30ae462cc3c_0_4422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g30ae462cc3c_0_4422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g30ae462cc3c_0_4422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g30ae462cc3c_0_4422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g30ae462cc3c_0_4422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30ae462cc3c_0_4422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30ae462cc3c_0_4422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30ae462cc3c_0_4422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30ae462cc3c_0_442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0ae462cc3c_0_4438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g30ae462cc3c_0_4438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g30ae462cc3c_0_4438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g30ae462cc3c_0_4438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g30ae462cc3c_0_44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30ae462cc3c_0_4438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30ae462cc3c_0_4438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30ae462cc3c_0_4438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g30ae462cc3c_0_4438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30ae462cc3c_0_4438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2" name="Google Shape;2152;g30ae462cc3c_0_4438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3" name="Google Shape;2153;g30ae462cc3c_0_4438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4" name="Google Shape;2154;g30ae462cc3c_0_4438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5" name="Google Shape;2155;g30ae462cc3c_0_4438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0ae462cc3c_0_4438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g30ae462cc3c_0_443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30ae462cc3c_0_4455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30ae462cc3c_0_4455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0ae462cc3c_0_4455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30ae462cc3c_0_4455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30ae462cc3c_0_44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30ae462cc3c_0_4455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g30ae462cc3c_0_4455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g30ae462cc3c_0_4455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g30ae462cc3c_0_4455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g30ae462cc3c_0_4455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g30ae462cc3c_0_4455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30ae462cc3c_0_4455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1" name="Google Shape;2171;g30ae462cc3c_0_4455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30ae462cc3c_0_4455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30ae462cc3c_0_445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0ae462cc3c_0_44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6" name="Google Shape;2176;g30ae462cc3c_0_4471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30ae462cc3c_0_4471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30ae462cc3c_0_4471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30ae462cc3c_0_4471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g30ae462cc3c_0_4471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g30ae462cc3c_0_4471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g30ae462cc3c_0_4471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g30ae462cc3c_0_4471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30ae462cc3c_0_4471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30ae462cc3c_0_4471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6" name="Google Shape;2186;g30ae462cc3c_0_4471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7" name="Google Shape;2187;g30ae462cc3c_0_4471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30ae462cc3c_0_4471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9" name="Google Shape;2189;g30ae462cc3c_0_4471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0" name="Google Shape;2190;g30ae462cc3c_0_4471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1" name="Google Shape;2191;g30ae462cc3c_0_4471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30ae462cc3c_0_44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4" name="Google Shape;2194;g30ae462cc3c_0_4489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g30ae462cc3c_0_4489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g30ae462cc3c_0_4489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g30ae462cc3c_0_4489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30ae462cc3c_0_4489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g30ae462cc3c_0_4489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g30ae462cc3c_0_4489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30ae462cc3c_0_4489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30ae462cc3c_0_4489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30ae462cc3c_0_4489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30ae462cc3c_0_4489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30ae462cc3c_0_4489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30ae462cc3c_0_4489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7" name="Google Shape;2207;g30ae462cc3c_0_4489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8" name="Google Shape;2208;g30ae462cc3c_0_4489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30ae462cc3c_0_4489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30ae462cc3c_0_4489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30ae462cc3c_0_4489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30ae462cc3c_0_448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30ae462cc3c_0_45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30ae462cc3c_0_4510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6" name="Google Shape;2216;g30ae462cc3c_0_4510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30ae462cc3c_0_4510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30ae462cc3c_0_4510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30ae462cc3c_0_4510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30ae462cc3c_0_4510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30ae462cc3c_0_4510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0ae462cc3c_0_4510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3" name="Google Shape;2223;g30ae462cc3c_0_4510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4" name="Google Shape;2224;g30ae462cc3c_0_4510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g30ae462cc3c_0_4510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30ae462cc3c_0_4510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30ae462cc3c_0_4510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g30ae462cc3c_0_451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0ae462cc3c_0_45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30ae462cc3c_0_4526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30ae462cc3c_0_4526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3" name="Google Shape;2233;g30ae462cc3c_0_4526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4" name="Google Shape;2234;g30ae462cc3c_0_4526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5" name="Google Shape;2235;g30ae462cc3c_0_4526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30ae462cc3c_0_4526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30ae462cc3c_0_4526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8" name="Google Shape;2238;g30ae462cc3c_0_4526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g30ae462cc3c_0_4526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g30ae462cc3c_0_4526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g30ae462cc3c_0_4526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30ae462cc3c_0_4526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3" name="Google Shape;2243;g30ae462cc3c_0_4526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30ae462cc3c_0_4526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5" name="Google Shape;2245;g30ae462cc3c_0_4526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6" name="Google Shape;2246;g30ae462cc3c_0_4526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7" name="Google Shape;2247;g30ae462cc3c_0_4526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8" name="Google Shape;2248;g30ae462cc3c_0_4526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9" name="Google Shape;2249;g30ae462cc3c_0_4526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Google Shape;2250;g30ae462cc3c_0_4526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Google Shape;2251;g30ae462cc3c_0_4526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g30ae462cc3c_0_4526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g30ae462cc3c_0_4526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g30ae462cc3c_0_452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30ae462cc3c_0_45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7" name="Google Shape;2257;g30ae462cc3c_0_4552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8" name="Google Shape;2258;g30ae462cc3c_0_4552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9" name="Google Shape;2259;g30ae462cc3c_0_4552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30ae462cc3c_0_4552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30ae462cc3c_0_4552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30ae462cc3c_0_4552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0ae462cc3c_0_4552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g30ae462cc3c_0_4552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g30ae462cc3c_0_4552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30ae462cc3c_0_4552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30ae462cc3c_0_4552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30ae462cc3c_0_4552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0ae462cc3c_0_4552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0" name="Google Shape;2270;g30ae462cc3c_0_4552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1" name="Google Shape;2271;g30ae462cc3c_0_4552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30ae462cc3c_0_4552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30ae462cc3c_0_4552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4" name="Google Shape;2274;g30ae462cc3c_0_4552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g30ae462cc3c_0_4552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g30ae462cc3c_0_4552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g30ae462cc3c_0_4552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8" name="Google Shape;2278;g30ae462cc3c_0_4552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9" name="Google Shape;2279;g30ae462cc3c_0_4552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0ae462cc3c_0_45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2" name="Google Shape;2282;g30ae462cc3c_0_4577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3" name="Google Shape;2283;g30ae462cc3c_0_4577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4" name="Google Shape;2284;g30ae462cc3c_0_4577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g30ae462cc3c_0_4577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6" name="Google Shape;2286;g30ae462cc3c_0_4577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7" name="Google Shape;2287;g30ae462cc3c_0_4577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8" name="Google Shape;2288;g30ae462cc3c_0_4577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g30ae462cc3c_0_4577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0" name="Google Shape;2290;g30ae462cc3c_0_4577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1" name="Google Shape;2291;g30ae462cc3c_0_4577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2" name="Google Shape;2292;g30ae462cc3c_0_4577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g30ae462cc3c_0_4577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4" name="Google Shape;2294;g30ae462cc3c_0_4577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5" name="Google Shape;2295;g30ae462cc3c_0_4577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6" name="Google Shape;2296;g30ae462cc3c_0_4577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g30ae462cc3c_0_4577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30ae462cc3c_0_4577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30ae462cc3c_0_4577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0" name="Google Shape;2300;g30ae462cc3c_0_4577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30ae462cc3c_0_4577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2" name="Google Shape;2302;g30ae462cc3c_0_4577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3" name="Google Shape;2303;g30ae462cc3c_0_4577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4" name="Google Shape;2304;g30ae462cc3c_0_4577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5" name="Google Shape;2305;g30ae462cc3c_0_457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6" name="Google Shape;2306;g30ae462cc3c_0_4577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7" name="Google Shape;2307;g30ae462cc3c_0_457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8" name="Google Shape;2308;g30ae462cc3c_0_4577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9" name="Google Shape;2309;g30ae462cc3c_0_4577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0" name="Google Shape;2310;g30ae462cc3c_0_4577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30ae462cc3c_0_46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3" name="Google Shape;2313;g30ae462cc3c_0_4608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30ae462cc3c_0_4608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30ae462cc3c_0_4608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0ae462cc3c_0_4608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30ae462cc3c_0_4608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30ae462cc3c_0_4608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0ae462cc3c_0_4608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30ae462cc3c_0_4608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30ae462cc3c_0_4608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30ae462cc3c_0_4608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30ae462cc3c_0_4608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4" name="Google Shape;2324;g30ae462cc3c_0_4608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g30ae462cc3c_0_4608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6" name="Google Shape;2326;g30ae462cc3c_0_4608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7" name="Google Shape;2327;g30ae462cc3c_0_4608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g30ae462cc3c_0_4608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9" name="Google Shape;2329;g30ae462cc3c_0_4608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0" name="Google Shape;2330;g30ae462cc3c_0_4608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1" name="Google Shape;2331;g30ae462cc3c_0_460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2" name="Google Shape;2332;g30ae462cc3c_0_4608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3" name="Google Shape;2333;g30ae462cc3c_0_460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4" name="Google Shape;2334;g30ae462cc3c_0_4608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5" name="Google Shape;2335;g30ae462cc3c_0_4608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6" name="Google Shape;2336;g30ae462cc3c_0_460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1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1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1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8" name="Google Shape;408;p111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p111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111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p111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111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13" name="Google Shape;413;p111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111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30ae462cc3c_0_46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30ae462cc3c_0_4634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30ae462cc3c_0_4634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1" name="Google Shape;2341;g30ae462cc3c_0_4634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30ae462cc3c_0_4634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g30ae462cc3c_0_4634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30ae462cc3c_0_4634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5" name="Google Shape;2345;g30ae462cc3c_0_4634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6" name="Google Shape;2346;g30ae462cc3c_0_4634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g30ae462cc3c_0_4634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g30ae462cc3c_0_4634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9" name="Google Shape;2349;g30ae462cc3c_0_4634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0" name="Google Shape;2350;g30ae462cc3c_0_4634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g30ae462cc3c_0_4634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g30ae462cc3c_0_4634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30ae462cc3c_0_4634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30ae462cc3c_0_4634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g30ae462cc3c_0_4634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g30ae462cc3c_0_4634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30ae462cc3c_0_46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30ae462cc3c_0_4654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0" name="Google Shape;2360;g30ae462cc3c_0_4654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30ae462cc3c_0_4654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30ae462cc3c_0_4654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30ae462cc3c_0_4654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30ae462cc3c_0_4654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30ae462cc3c_0_4654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30ae462cc3c_0_4654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30ae462cc3c_0_4654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8" name="Google Shape;2368;g30ae462cc3c_0_4654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g30ae462cc3c_0_4654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0" name="Google Shape;2370;g30ae462cc3c_0_4654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30ae462cc3c_0_4654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30ae462cc3c_0_4654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30ae462cc3c_0_4654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0ae462cc3c_0_4654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5" name="Google Shape;2375;g30ae462cc3c_0_4654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g30ae462cc3c_0_4654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30ae462cc3c_0_4654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30ae462cc3c_0_4654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9" name="Google Shape;2379;g30ae462cc3c_0_4654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g30ae462cc3c_0_4654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30ae462cc3c_0_46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30ae462cc3c_0_467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30ae462cc3c_0_4678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g30ae462cc3c_0_4678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30ae462cc3c_0_4678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30ae462cc3c_0_4678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g30ae462cc3c_0_4678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9" name="Google Shape;2389;g30ae462cc3c_0_4678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0ae462cc3c_0_4678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30ae462cc3c_0_4678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2" name="Google Shape;2392;g30ae462cc3c_0_4678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30ae462cc3c_0_467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0ae462cc3c_0_469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30ae462cc3c_0_46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7" name="Google Shape;2397;g30ae462cc3c_0_4691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g30ae462cc3c_0_4691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30ae462cc3c_0_4691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30ae462cc3c_0_4691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g30ae462cc3c_0_4691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0ae462cc3c_0_4691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g30ae462cc3c_0_4691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4" name="Google Shape;2404;g30ae462cc3c_0_4691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5" name="Google Shape;2405;g30ae462cc3c_0_4691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30ae462cc3c_0_4691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7" name="Google Shape;2407;g30ae462cc3c_0_4691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30ae462cc3c_0_4691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30ae462cc3c_0_469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30ae462cc3c_0_47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30ae462cc3c_0_4707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g30ae462cc3c_0_4707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30ae462cc3c_0_4707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5" name="Google Shape;2415;g30ae462cc3c_0_4707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6" name="Google Shape;2416;g30ae462cc3c_0_4707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30ae462cc3c_0_4707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30ae462cc3c_0_4707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30ae462cc3c_0_4707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30ae462cc3c_0_4707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0ae462cc3c_0_47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30ae462cc3c_0_4718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30ae462cc3c_0_4718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30ae462cc3c_0_4718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6" name="Google Shape;2426;g30ae462cc3c_0_4718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7" name="Google Shape;2427;g30ae462cc3c_0_4718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30ae462cc3c_0_4718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30ae462cc3c_0_4718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30ae462cc3c_0_4718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30ae462cc3c_0_471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30ae462cc3c_0_47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4" name="Google Shape;2434;g30ae462cc3c_0_4729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5" name="Google Shape;2435;g30ae462cc3c_0_4729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6" name="Google Shape;2436;g30ae462cc3c_0_4729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7" name="Google Shape;2437;g30ae462cc3c_0_4729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30ae462cc3c_0_472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30ae462cc3c_0_4736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g30ae462cc3c_0_4736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g30ae462cc3c_0_4736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g30ae462cc3c_0_47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30ae462cc3c_0_4736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30ae462cc3c_0_4736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30ae462cc3c_0_4736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30ae462cc3c_0_4736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30ae462cc3c_0_4736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30ae462cc3c_0_4736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30ae462cc3c_0_4736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30ae462cc3c_0_4736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30ae462cc3c_0_4736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3" name="Google Shape;2453;g30ae462cc3c_0_4736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4" name="Google Shape;2454;g30ae462cc3c_0_4736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5" name="Google Shape;2455;g30ae462cc3c_0_4736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6" name="Google Shape;2456;g30ae462cc3c_0_4736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7" name="Google Shape;2457;g30ae462cc3c_0_4736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8" name="Google Shape;2458;g30ae462cc3c_0_4736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9" name="Google Shape;2459;g30ae462cc3c_0_4736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0" name="Google Shape;2460;g30ae462cc3c_0_4736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1" name="Google Shape;2461;g30ae462cc3c_0_4736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2" name="Google Shape;2462;g30ae462cc3c_0_4736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3" name="Google Shape;2463;g30ae462cc3c_0_4736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30ae462cc3c_0_47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6" name="Google Shape;2466;g30ae462cc3c_0_4761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g30ae462cc3c_0_4761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30ae462cc3c_0_4761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9" name="Google Shape;2469;g30ae462cc3c_0_4761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0" name="Google Shape;2470;g30ae462cc3c_0_4761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1" name="Google Shape;2471;g30ae462cc3c_0_4761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g30ae462cc3c_0_4761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3" name="Google Shape;2473;g30ae462cc3c_0_4761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30ae462cc3c_0_4761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30ae462cc3c_0_476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0ae462cc3c_0_47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30ae462cc3c_0_4773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30ae462cc3c_0_4773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30ae462cc3c_0_4773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30ae462cc3c_0_4773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g30ae462cc3c_0_4773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3" name="Google Shape;2483;g30ae462cc3c_0_4773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4" name="Google Shape;2484;g30ae462cc3c_0_4773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g30ae462cc3c_0_4773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6" name="Google Shape;2486;g30ae462cc3c_0_4773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7" name="Google Shape;2487;g30ae462cc3c_0_4773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8" name="Google Shape;2488;g30ae462cc3c_0_4773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1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1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p1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2" name="Google Shape;422;p112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112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12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112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112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7" name="Google Shape;427;p112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p112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112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112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0ae462cc3c_0_47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1" name="Google Shape;2491;g30ae462cc3c_0_478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2" name="Google Shape;2492;g30ae462cc3c_0_478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30ae462cc3c_0_47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5" name="Google Shape;2495;g30ae462cc3c_0_4790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6" name="Google Shape;2496;g30ae462cc3c_0_479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0ae462cc3c_0_47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30ae462cc3c_0_479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500" name="Google Shape;2500;g30ae462cc3c_0_479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2" name="Google Shape;2502;g30ae462cc3c_0_479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3" name="Google Shape;2503;g30ae462cc3c_0_47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4" name="Google Shape;2504;g30ae462cc3c_0_4798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30ae462cc3c_0_4798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6" name="Google Shape;2506;g30ae462cc3c_0_4798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7" name="Google Shape;2507;g30ae462cc3c_0_4798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9" name="Google Shape;2509;g30ae462cc3c_0_4805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10" name="Google Shape;2510;g30ae462cc3c_0_48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30ae462cc3c_0_4805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0ae462cc3c_0_48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30ae462cc3c_0_4809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5" name="Google Shape;2515;g30ae462cc3c_0_4809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6" name="Google Shape;2516;g30ae462cc3c_0_4809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30ae462cc3c_0_4809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30ae462cc3c_0_4809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30ae462cc3c_0_4809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30ae462cc3c_0_480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30ae462cc3c_0_48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30ae462cc3c_0_4818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30ae462cc3c_0_4818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30ae462cc3c_0_4818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30ae462cc3c_0_4818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7" name="Google Shape;2527;g30ae462cc3c_0_4818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8" name="Google Shape;2528;g30ae462cc3c_0_4818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30ae462cc3c_0_4818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30ae462cc3c_0_4818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30ae462cc3c_0_4818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30ae462cc3c_0_481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30ae462cc3c_0_48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30ae462cc3c_0_4830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30ae462cc3c_0_4830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30ae462cc3c_0_4830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30ae462cc3c_0_4830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9" name="Google Shape;2539;g30ae462cc3c_0_4830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0" name="Google Shape;2540;g30ae462cc3c_0_4830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30ae462cc3c_0_4830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30ae462cc3c_0_4830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30ae462cc3c_0_4830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30ae462cc3c_0_483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30ae462cc3c_0_48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30ae462cc3c_0_4842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30ae462cc3c_0_4842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9" name="Google Shape;2549;g30ae462cc3c_0_4842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0" name="Google Shape;2550;g30ae462cc3c_0_4842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1" name="Google Shape;2551;g30ae462cc3c_0_4842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30ae462cc3c_0_4842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30ae462cc3c_0_4842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30ae462cc3c_0_4842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5" name="Google Shape;2555;g30ae462cc3c_0_4842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6" name="Google Shape;2556;g30ae462cc3c_0_4842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g30ae462cc3c_0_4842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30ae462cc3c_0_4842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9" name="Google Shape;2559;g30ae462cc3c_0_4842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0" name="Google Shape;2560;g30ae462cc3c_0_4842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30ae462cc3c_0_484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30ae462cc3c_0_48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30ae462cc3c_0_4859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5" name="Google Shape;2565;g30ae462cc3c_0_4859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6" name="Google Shape;2566;g30ae462cc3c_0_4859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7" name="Google Shape;2567;g30ae462cc3c_0_4859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8" name="Google Shape;2568;g30ae462cc3c_0_4859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30ae462cc3c_0_4859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30ae462cc3c_0_4859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30ae462cc3c_0_4859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11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p11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11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13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13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13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13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13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13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13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13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13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113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113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113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113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113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113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3" name="Google Shape;45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30ae462cc3c_0_4869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4" name="Google Shape;2574;g30ae462cc3c_0_48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5" name="Google Shape;2575;g30ae462cc3c_0_4869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30ae462cc3c_0_4869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30ae462cc3c_0_4869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30ae462cc3c_0_4869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9" name="Google Shape;2579;g30ae462cc3c_0_4869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30ae462cc3c_0_48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2" name="Google Shape;2582;g30ae462cc3c_0_4877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3" name="Google Shape;2583;g30ae462cc3c_0_4877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4" name="Google Shape;2584;g30ae462cc3c_0_4877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85" name="Google Shape;2585;g30ae462cc3c_0_4877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6" name="Google Shape;2586;g30ae462cc3c_0_4877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30ae462cc3c_0_4877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8" name="Google Shape;2588;g30ae462cc3c_0_4877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30ae462cc3c_0_4886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1" name="Google Shape;2591;g30ae462cc3c_0_48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30ae462cc3c_0_4886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30ae462cc3c_0_4886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30ae462cc3c_0_4886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30ae462cc3c_0_4886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30ae462cc3c_0_4886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30ae462cc3c_0_4886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30ae462cc3c_0_4886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30ae462cc3c_0_4886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0" name="Google Shape;2600;g30ae462cc3c_0_4886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1" name="Google Shape;2601;g30ae462cc3c_0_4886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30ae462cc3c_0_4886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3" name="Google Shape;2603;g30ae462cc3c_0_4886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4" name="Google Shape;2604;g30ae462cc3c_0_4886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5" name="Google Shape;2605;g30ae462cc3c_0_4886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30ae462cc3c_0_49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30ae462cc3c_0_4903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g30ae462cc3c_0_4903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Google Shape;2610;g30ae462cc3c_0_4903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Google Shape;2611;g30ae462cc3c_0_4903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2" name="Google Shape;2612;g30ae462cc3c_0_4903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30ae462cc3c_0_4903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4" name="Google Shape;2614;g30ae462cc3c_0_4903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5" name="Google Shape;2615;g30ae462cc3c_0_4903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6" name="Google Shape;2616;g30ae462cc3c_0_4903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30ae462cc3c_0_4903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8" name="Google Shape;2618;g30ae462cc3c_0_4903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30ae462cc3c_0_4903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30ae462cc3c_0_4917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30ae462cc3c_0_49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30ae462cc3c_0_4917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Google Shape;2624;g30ae462cc3c_0_4917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30ae462cc3c_0_4917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30ae462cc3c_0_4917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30ae462cc3c_0_4917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g30ae462cc3c_0_4917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9" name="Google Shape;2629;g30ae462cc3c_0_4917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30ae462cc3c_0_4917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1" name="Google Shape;2631;g30ae462cc3c_0_4917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30ae462cc3c_0_4917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30ae462cc3c_0_4917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30ae462cc3c_0_49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30ae462cc3c_0_4931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7" name="Google Shape;2637;g30ae462cc3c_0_4931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8" name="Google Shape;2638;g30ae462cc3c_0_4931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9" name="Google Shape;2639;g30ae462cc3c_0_4931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0" name="Google Shape;2640;g30ae462cc3c_0_4931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1" name="Google Shape;2641;g30ae462cc3c_0_4931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2" name="Google Shape;2642;g30ae462cc3c_0_4931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3" name="Google Shape;2643;g30ae462cc3c_0_4931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4" name="Google Shape;2644;g30ae462cc3c_0_4931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5" name="Google Shape;2645;g30ae462cc3c_0_4931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30ae462cc3c_0_49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8" name="Google Shape;2648;g30ae462cc3c_0_4943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9" name="Google Shape;2649;g30ae462cc3c_0_4943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0" name="Google Shape;2650;g30ae462cc3c_0_4943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51" name="Google Shape;2651;g30ae462cc3c_0_4943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52" name="Google Shape;2652;g30ae462cc3c_0_4943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3" name="Google Shape;2653;g30ae462cc3c_0_4943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4" name="Google Shape;2654;g30ae462cc3c_0_4943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5" name="Google Shape;2655;g30ae462cc3c_0_4943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6" name="Google Shape;2656;g30ae462cc3c_0_4943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7" name="Google Shape;2657;g30ae462cc3c_0_4943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30ae462cc3c_0_4943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30ae462cc3c_0_4943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0" name="Google Shape;2660;g30ae462cc3c_0_4943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1" name="Google Shape;2661;g30ae462cc3c_0_4943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30ae462cc3c_0_4943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30ae462cc3c_0_4943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30ae462cc3c_0_4943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5" name="Google Shape;2665;g30ae462cc3c_0_494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30ae462cc3c_0_49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30ae462cc3c_0_4963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30ae462cc3c_0_4963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0" name="Google Shape;2670;g30ae462cc3c_0_4963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30ae462cc3c_0_49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3" name="Google Shape;2673;g30ae462cc3c_0_4968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4" name="Google Shape;2674;g30ae462cc3c_0_4968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5" name="Google Shape;2675;g30ae462cc3c_0_4968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30ae462cc3c_0_49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30ae462cc3c_0_4973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9" name="Google Shape;2679;g30ae462cc3c_0_4973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1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p1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11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14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14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14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14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14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14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14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14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14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14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14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14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14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14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14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14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14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14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114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114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114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114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114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114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14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30ae462cc3c_0_49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30ae462cc3c_0_4977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3" name="Google Shape;2683;g30ae462cc3c_0_4977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30ae462cc3c_0_4977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30ae462cc3c_0_4982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7" name="Google Shape;2687;g30ae462cc3c_0_49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30ae462cc3c_0_4982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30ae462cc3c_0_4982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30ae462cc3c_0_4982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30ae462cc3c_0_498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30ae462cc3c_0_49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30ae462cc3c_0_4989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30ae462cc3c_0_4989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30ae462cc3c_0_4989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30ae462cc3c_0_4989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30ae462cc3c_0_4989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30ae462cc3c_0_4989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30ae462cc3c_0_4989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1" name="Google Shape;2701;g30ae462cc3c_0_4989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2" name="Google Shape;2702;g30ae462cc3c_0_4989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30ae462cc3c_0_4989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4" name="Google Shape;2704;g30ae462cc3c_0_4989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30ae462cc3c_0_4989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30ae462cc3c_0_4989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30ae462cc3c_0_50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9" name="Google Shape;2709;g30ae462cc3c_0_5004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0" name="Google Shape;2710;g30ae462cc3c_0_5004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1" name="Google Shape;2711;g30ae462cc3c_0_5004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30ae462cc3c_0_5004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30ae462cc3c_0_5004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30ae462cc3c_0_5004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30ae462cc3c_0_5012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7" name="Google Shape;2717;g30ae462cc3c_0_50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30ae462cc3c_0_5012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30ae462cc3c_0_5012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30ae462cc3c_0_5012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30ae462cc3c_0_5012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30ae462cc3c_0_5012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3" name="Google Shape;2723;g30ae462cc3c_0_5012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4" name="Google Shape;2724;g30ae462cc3c_0_5012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30ae462cc3c_0_5012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6" name="Google Shape;2726;g30ae462cc3c_0_5012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7" name="Google Shape;2727;g30ae462cc3c_0_5012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30ae462cc3c_0_501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0ae462cc3c_0_50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30ae462cc3c_0_5026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30ae462cc3c_0_5026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30ae462cc3c_0_5026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30ae462cc3c_0_5026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0ae462cc3c_0_50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30ae462cc3c_0_5032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30ae462cc3c_0_5032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30ae462cc3c_0_5032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30ae462cc3c_0_5032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0ae462cc3c_0_50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30ae462cc3c_0_5038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4" name="Google Shape;2744;g30ae462cc3c_0_5038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5" name="Google Shape;2745;g30ae462cc3c_0_5038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6" name="Google Shape;2746;g30ae462cc3c_0_5038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30ae462cc3c_0_50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9" name="Google Shape;2749;g30ae462cc3c_0_5044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0" name="Google Shape;2750;g30ae462cc3c_0_5044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30ae462cc3c_0_5044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30ae462cc3c_0_5044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30ae462cc3c_0_5044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30ae462cc3c_0_5044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30ae462cc3c_0_50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30ae462cc3c_0_5052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30ae462cc3c_0_5052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30ae462cc3c_0_5052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30ae462cc3c_0_5052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1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1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11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15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15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15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15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15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15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15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15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15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15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15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15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15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15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15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15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15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15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15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15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15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15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15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15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115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115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p115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p115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115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115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2" name="Google Shape;52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30ae462cc3c_0_50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30ae462cc3c_0_5058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30ae462cc3c_0_5058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30ae462cc3c_0_5058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30ae462cc3c_0_5058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30ae462cc3c_0_50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9" name="Google Shape;2769;g30ae462cc3c_0_5064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0" name="Google Shape;2770;g30ae462cc3c_0_5064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1" name="Google Shape;2771;g30ae462cc3c_0_5064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2" name="Google Shape;2772;g30ae462cc3c_0_5064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3" name="Google Shape;2773;g30ae462cc3c_0_5064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4" name="Google Shape;2774;g30ae462cc3c_0_5064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5" name="Google Shape;2775;g30ae462cc3c_0_5064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30ae462cc3c_0_5064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30ae462cc3c_0_5064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8" name="Google Shape;2778;g30ae462cc3c_0_5064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9" name="Google Shape;2779;g30ae462cc3c_0_506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30ae462cc3c_0_50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2" name="Google Shape;2782;g30ae462cc3c_0_5077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3" name="Google Shape;2783;g30ae462cc3c_0_5077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30ae462cc3c_0_5077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30ae462cc3c_0_5077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30ae462cc3c_0_5077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7" name="Google Shape;2787;g30ae462cc3c_0_5077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8" name="Google Shape;2788;g30ae462cc3c_0_5077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9" name="Google Shape;2789;g30ae462cc3c_0_5077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0" name="Google Shape;2790;g30ae462cc3c_0_5077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30ae462cc3c_0_5077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30ae462cc3c_0_507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30ae462cc3c_0_50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5" name="Google Shape;2795;g30ae462cc3c_0_5090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6" name="Google Shape;2796;g30ae462cc3c_0_5090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30ae462cc3c_0_5090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30ae462cc3c_0_5090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9" name="Google Shape;2799;g30ae462cc3c_0_5090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0" name="Google Shape;2800;g30ae462cc3c_0_5090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1" name="Google Shape;2801;g30ae462cc3c_0_5090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2" name="Google Shape;2802;g30ae462cc3c_0_5090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3" name="Google Shape;2803;g30ae462cc3c_0_5090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4" name="Google Shape;2804;g30ae462cc3c_0_509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30ae462cc3c_0_51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7" name="Google Shape;2807;g30ae462cc3c_0_5102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8" name="Google Shape;2808;g30ae462cc3c_0_5102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30ae462cc3c_0_5102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0" name="Google Shape;2810;g30ae462cc3c_0_5102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1" name="Google Shape;2811;g30ae462cc3c_0_5102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30ae462cc3c_0_5102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30ae462cc3c_0_5110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5" name="Google Shape;2815;g30ae462cc3c_0_51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6" name="Google Shape;2816;g30ae462cc3c_0_5110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30ae462cc3c_0_5110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30ae462cc3c_0_5110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30ae462cc3c_0_5110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30ae462cc3c_0_5110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1" name="Google Shape;2821;g30ae462cc3c_0_5110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2" name="Google Shape;2822;g30ae462cc3c_0_5110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3" name="Google Shape;2823;g30ae462cc3c_0_5110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4" name="Google Shape;2824;g30ae462cc3c_0_5110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5" name="Google Shape;2825;g30ae462cc3c_0_5110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30ae462cc3c_0_5110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30ae462cc3c_0_5124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9" name="Google Shape;2829;g30ae462cc3c_0_5124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30ae462cc3c_0_51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1" name="Google Shape;2831;g30ae462cc3c_0_5124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30ae462cc3c_0_5124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30ae462cc3c_0_5124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30ae462cc3c_0_5124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5" name="Google Shape;2835;g30ae462cc3c_0_5124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6" name="Google Shape;2836;g30ae462cc3c_0_5124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7" name="Google Shape;2837;g30ae462cc3c_0_5124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8" name="Google Shape;2838;g30ae462cc3c_0_5124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30ae462cc3c_0_5124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30ae462cc3c_0_5124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30ae462cc3c_0_51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30ae462cc3c_0_5138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4" name="Google Shape;2844;g30ae462cc3c_0_5138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30ae462cc3c_0_5138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6" name="Google Shape;2846;g30ae462cc3c_0_5138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30ae462cc3c_0_5138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8" name="Google Shape;2848;g30ae462cc3c_0_5138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30ae462cc3c_0_5138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0" name="Google Shape;2850;g30ae462cc3c_0_5138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30ae462cc3c_0_5138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2" name="Google Shape;2852;g30ae462cc3c_0_5138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30ae462cc3c_0_5138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4" name="Google Shape;2854;g30ae462cc3c_0_5138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5" name="Google Shape;2855;g30ae462cc3c_0_5138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6" name="Google Shape;2856;g30ae462cc3c_0_5138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7" name="Google Shape;2857;g30ae462cc3c_0_5138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8" name="Google Shape;2858;g30ae462cc3c_0_5138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30ae462cc3c_0_5138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Google Shape;2860;g30ae462cc3c_0_5138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Google Shape;2861;g30ae462cc3c_0_5138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2" name="Google Shape;2862;g30ae462cc3c_0_5138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30ae462cc3c_0_51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5" name="Google Shape;2865;g30ae462cc3c_0_5160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6" name="Google Shape;2866;g30ae462cc3c_0_5160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7" name="Google Shape;2867;g30ae462cc3c_0_5160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8" name="Google Shape;2868;g30ae462cc3c_0_5160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9" name="Google Shape;2869;g30ae462cc3c_0_5160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0" name="Google Shape;2870;g30ae462cc3c_0_5160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30ae462cc3c_0_5160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2" name="Google Shape;2872;g30ae462cc3c_0_5160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30ae462cc3c_0_5170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30ae462cc3c_0_5170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30ae462cc3c_0_5170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7" name="Google Shape;2877;g30ae462cc3c_0_5170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8" name="Google Shape;2878;g30ae462cc3c_0_5170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9" name="Google Shape;2879;g30ae462cc3c_0_5170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30ae462cc3c_0_5170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1" name="Google Shape;2881;g30ae462cc3c_0_5170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2" name="Google Shape;2882;g30ae462cc3c_0_5170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3" name="Google Shape;2883;g30ae462cc3c_0_5170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30ae462cc3c_0_5170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30ae462cc3c_0_5170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30ae462cc3c_0_5170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7" name="Google Shape;2887;g30ae462cc3c_0_5170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8" name="Google Shape;2888;g30ae462cc3c_0_5170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30ae462cc3c_0_5170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30ae462cc3c_0_5170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1" name="Google Shape;2891;g30ae462cc3c_0_5170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2" name="Google Shape;2892;g30ae462cc3c_0_5170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1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1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8" name="Google Shape;52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16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30" name="Google Shape;530;p116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1" name="Google Shape;531;p116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116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116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116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116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116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16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16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16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16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6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116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116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116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116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116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116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116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116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116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116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16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30ae462cc3c_0_5190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5" name="Google Shape;2895;g30ae462cc3c_0_51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30ae462cc3c_0_5190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7" name="Google Shape;2897;g30ae462cc3c_0_5190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8" name="Google Shape;2898;g30ae462cc3c_0_5190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9" name="Google Shape;2899;g30ae462cc3c_0_5190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0" name="Google Shape;2900;g30ae462cc3c_0_5190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1" name="Google Shape;2901;g30ae462cc3c_0_5190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2" name="Google Shape;2902;g30ae462cc3c_0_5190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3" name="Google Shape;2903;g30ae462cc3c_0_5190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30ae462cc3c_0_5190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30ae462cc3c_0_5190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6" name="Google Shape;2906;g30ae462cc3c_0_5190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7" name="Google Shape;2907;g30ae462cc3c_0_5190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8" name="Google Shape;2908;g30ae462cc3c_0_5190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9" name="Google Shape;2909;g30ae462cc3c_0_5190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30ae462cc3c_0_5190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30ae462cc3c_0_5190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30ae462cc3c_0_5190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3" name="Google Shape;2913;g30ae462cc3c_0_5190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4" name="Google Shape;2914;g30ae462cc3c_0_5190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30ae462cc3c_0_5190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6" name="Google Shape;2916;g30ae462cc3c_0_5190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7" name="Google Shape;2917;g30ae462cc3c_0_5190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8" name="Google Shape;2918;g30ae462cc3c_0_5190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30ae462cc3c_0_52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1" name="Google Shape;2921;g30ae462cc3c_0_5216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2" name="Google Shape;2922;g30ae462cc3c_0_5216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3" name="Google Shape;2923;g30ae462cc3c_0_5216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30ae462cc3c_0_5216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30ae462cc3c_0_5216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6" name="Google Shape;2926;g30ae462cc3c_0_5216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7" name="Google Shape;2927;g30ae462cc3c_0_5216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30ae462cc3c_0_5216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9" name="Google Shape;2929;g30ae462cc3c_0_5216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0" name="Google Shape;2930;g30ae462cc3c_0_5216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1" name="Google Shape;2931;g30ae462cc3c_0_5216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30ae462cc3c_0_52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4" name="Google Shape;2934;g30ae462cc3c_0_5229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30ae462cc3c_0_52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7" name="Google Shape;2937;g30ae462cc3c_0_5232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30ae462cc3c_0_5232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30ae462cc3c_0_52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30ae462cc3c_0_5236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30ae462cc3c_0_5236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30ae462cc3c_0_5236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30ae462cc3c_0_5236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30ae462cc3c_0_52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7" name="Google Shape;2947;g30ae462cc3c_0_5242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8" name="Google Shape;2948;g30ae462cc3c_0_5242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9" name="Google Shape;2949;g30ae462cc3c_0_5242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30ae462cc3c_0_5242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30ae462cc3c_0_5242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30ae462cc3c_0_5242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g30ae462cc3c_0_52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5" name="Google Shape;2955;g30ae462cc3c_0_5250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30ae462cc3c_0_5250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7" name="Google Shape;2957;g30ae462cc3c_0_5250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8" name="Google Shape;2958;g30ae462cc3c_0_5250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9" name="Google Shape;2959;g30ae462cc3c_0_5250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30ae462cc3c_0_5250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30ae462cc3c_0_5250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30ae462cc3c_0_5250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30ae462cc3c_0_52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5" name="Google Shape;2965;g30ae462cc3c_0_5260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30ae462cc3c_0_5260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30ae462cc3c_0_5260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30ae462cc3c_0_5260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30ae462cc3c_0_5260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30ae462cc3c_0_5260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30ae462cc3c_0_5260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30ae462cc3c_0_5260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30ae462cc3c_0_5260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4" name="Google Shape;2974;g30ae462cc3c_0_5260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5" name="Google Shape;2975;g30ae462cc3c_0_5260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6" name="Google Shape;2976;g30ae462cc3c_0_5260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7" name="Google Shape;2977;g30ae462cc3c_0_5260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8" name="Google Shape;2978;g30ae462cc3c_0_5260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9" name="Google Shape;2979;g30ae462cc3c_0_5260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1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7" name="Google Shape;557;p1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8" name="Google Shape;55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117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117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1" name="Google Shape;561;p117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17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p117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17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17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17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17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17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7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117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117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p117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p117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p117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117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117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17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" name="Google Shape;580;p1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1" name="Google Shape;581;p1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2" name="Google Shape;582;p118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p118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4" name="Google Shape;584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p1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1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119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19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1" name="Google Shape;59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0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20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120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120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121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p121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2" name="Google Shape;602;p121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121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121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21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21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2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0" name="Google Shape;610;p122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122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122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2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122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122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2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122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122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2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0" name="Google Shape;620;p122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122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22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3" name="Google Shape;623;p122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122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2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23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23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23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123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23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3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123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23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123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23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23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23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23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23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3" name="Google Shape;643;p123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6" name="Google Shape;646;p124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124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8" name="Google Shape;648;p124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24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0" name="Google Shape;650;p124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1" name="Google Shape;651;p124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24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124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5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25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25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25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125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125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125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125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125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125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5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25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125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25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125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125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25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p125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p125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125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125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125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6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p126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26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6" name="Google Shape;686;p126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7" name="Google Shape;687;p126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8" name="Google Shape;688;p126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9" name="Google Shape;689;p12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26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12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7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27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27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27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127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p127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p127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p127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127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127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27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5" name="Google Shape;705;p127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6" name="Google Shape;706;p127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7" name="Google Shape;707;p127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8" name="Google Shape;708;p127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27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0" name="Google Shape;710;p127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1" name="Google Shape;711;p127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12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128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128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128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28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9" name="Google Shape;719;p128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0" name="Google Shape;720;p128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128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2" name="Google Shape;722;p128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3" name="Google Shape;723;p128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128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p128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p128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128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128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128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128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3" name="Google Shape;733;p129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129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29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9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7" name="Google Shape;737;p129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29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29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29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29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29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0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130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p130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7" name="Google Shape;747;p130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8" name="Google Shape;748;p13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30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0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30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30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30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1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131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131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131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131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2" name="Google Shape;762;p131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31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131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131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131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7" name="Google Shape;767;p131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31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131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131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131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2" name="Google Shape;772;p131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31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1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p131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31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131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32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2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132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p132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132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32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32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32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32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32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32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32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2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132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132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5" name="Google Shape;795;p132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6" name="Google Shape;796;p132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p132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p132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p132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0" name="Google Shape;800;p13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3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3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3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133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133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133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0" name="Google Shape;810;p133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1" name="Google Shape;811;p133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133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133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133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34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134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134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13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134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34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134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4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7" name="Google Shape;827;p13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8" name="Google Shape;828;p134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9" name="Google Shape;829;p134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p13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34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34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35" name="Google Shape;835;p135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6" name="Google Shape;836;p135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135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135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9" name="Google Shape;839;p135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0" name="Google Shape;840;p135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135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p135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p135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p135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35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35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35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3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6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36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36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36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136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136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136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8" name="Google Shape;858;p136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136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0" name="Google Shape;860;p136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1" name="Google Shape;861;p136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2" name="Google Shape;862;p136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p13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6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p13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37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37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7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137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37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37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37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37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37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7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9" name="Google Shape;879;p137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7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137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4" name="Google Shape;884;p138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38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8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138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38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38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38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38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38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5" name="Google Shape;895;p138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138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7" name="Google Shape;897;p138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Google Shape;898;p138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9" name="Google Shape;899;p138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2" name="Google Shape;902;p139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39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39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39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39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39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39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139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139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39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39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139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139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5" name="Google Shape;915;p139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6" name="Google Shape;916;p139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139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39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39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39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14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4" name="Google Shape;924;p14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140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0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140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140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140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140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4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0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0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141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41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p141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1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1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141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141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6" name="Google Shape;946;p141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41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41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41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1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1" name="Google Shape;951;p141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41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3" name="Google Shape;953;p141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4" name="Google Shape;954;p141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Google Shape;955;p141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6" name="Google Shape;956;p141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41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41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41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41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41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41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5" name="Google Shape;965;p142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6" name="Google Shape;966;p142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7" name="Google Shape;967;p142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142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142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2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2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42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42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142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142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142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2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42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9" name="Google Shape;979;p142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142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142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2" name="Google Shape;982;p142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42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42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42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p142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7" name="Google Shape;987;p14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p143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1" name="Google Shape;991;p143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43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43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p143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p143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p143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43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43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p143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43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43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2" name="Google Shape;1002;p143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p143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43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43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143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143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8" name="Google Shape;1008;p143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43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0" name="Google Shape;1010;p143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1" name="Google Shape;1011;p143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2" name="Google Shape;1012;p143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3" name="Google Shape;1013;p143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4" name="Google Shape;1014;p143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5" name="Google Shape;1015;p143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6" name="Google Shape;1016;p143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7" name="Google Shape;1017;p143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143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p144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144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144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4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144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44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44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144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44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44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144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2" name="Google Shape;1032;p144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44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4" name="Google Shape;1034;p144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44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44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7" name="Google Shape;1037;p144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8" name="Google Shape;1038;p144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9" name="Google Shape;1039;p14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144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1" name="Google Shape;1041;p14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144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3" name="Google Shape;1043;p144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4" name="Google Shape;1044;p1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145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145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" name="Google Shape;1049;p145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45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145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145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3" name="Google Shape;1053;p145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" name="Google Shape;1054;p145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45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45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145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145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45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145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145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145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45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4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146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8" name="Google Shape;1068;p146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146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146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46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146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146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46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146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6" name="Google Shape;1076;p146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46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p146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146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46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146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46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3" name="Google Shape;1083;p146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46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146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46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p146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46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147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47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47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147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47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47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7" name="Google Shape;1097;p147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47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47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0" name="Google Shape;1100;p147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14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48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5" name="Google Shape;1105;p148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48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48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148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48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48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48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2" name="Google Shape;1112;p148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3" name="Google Shape;1113;p148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148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5" name="Google Shape;1115;p148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148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1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149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49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149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3" name="Google Shape;1123;p149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4" name="Google Shape;1124;p149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149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149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149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149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150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150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150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4" name="Google Shape;1134;p150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5" name="Google Shape;1135;p150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150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150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150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15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2" name="Google Shape;1142;p151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151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4" name="Google Shape;1144;p151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151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15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2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52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52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152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152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152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152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152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152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152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152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52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1" name="Google Shape;1161;p152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2" name="Google Shape;1162;p152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3" name="Google Shape;1163;p152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4" name="Google Shape;1164;p152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5" name="Google Shape;1165;p152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6" name="Google Shape;1166;p152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7" name="Google Shape;1167;p152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8" name="Google Shape;1168;p152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9" name="Google Shape;1169;p152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0" name="Google Shape;1170;p152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1" name="Google Shape;1171;p15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4" name="Google Shape;1174;p153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53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153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53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8" name="Google Shape;1178;p153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9" name="Google Shape;1179;p153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53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1" name="Google Shape;1181;p153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153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15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154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54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154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154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54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1" name="Google Shape;1191;p154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2" name="Google Shape;1192;p154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54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4" name="Google Shape;1194;p154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5" name="Google Shape;1195;p154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154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p1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0" name="Google Shape;1200;p1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3" name="Google Shape;1203;p156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4" name="Google Shape;1204;p15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1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8" name="Google Shape;1208;p1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" name="Google Shape;1210;p15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1" name="Google Shape;1211;p1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2" name="Google Shape;1212;p158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158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4" name="Google Shape;1214;p158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5" name="Google Shape;1215;p15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Google Shape;1217;p159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{71A35377-1647-4191-B839-D4EB419CF798}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8" name="Google Shape;1218;p1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1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160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3" name="Google Shape;1223;p160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4" name="Google Shape;1224;p160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160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160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160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160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161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161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161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161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5" name="Google Shape;1235;p161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6" name="Google Shape;1236;p161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161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161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161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161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62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162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162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162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7" name="Google Shape;1247;p162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8" name="Google Shape;1248;p162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162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162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162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16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16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16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7" name="Google Shape;1257;p16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8" name="Google Shape;1258;p16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9" name="Google Shape;1259;p16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16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16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163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63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163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63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163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7" name="Google Shape;1267;p163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8" name="Google Shape;1268;p163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16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164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64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64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5" name="Google Shape;1275;p164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6" name="Google Shape;1276;p164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164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164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164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65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3" name="Google Shape;1283;p165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165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165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165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7" name="Google Shape;1287;p165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0" name="Google Shape;1290;p166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1" name="Google Shape;1291;p166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2" name="Google Shape;1292;p166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93" name="Google Shape;1293;p166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4" name="Google Shape;1294;p166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166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66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7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167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167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167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167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167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167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167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167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8" name="Google Shape;1308;p167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9" name="Google Shape;1309;p167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167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1" name="Google Shape;1311;p167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2" name="Google Shape;1312;p167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3" name="Google Shape;1313;p167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168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68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68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68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68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168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2" name="Google Shape;1322;p168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3" name="Google Shape;1323;p168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4" name="Google Shape;1324;p168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168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6" name="Google Shape;1326;p168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168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69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169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169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169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169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169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69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7" name="Google Shape;1337;p169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169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9" name="Google Shape;1339;p169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169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169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170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70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6" name="Google Shape;1346;p170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7" name="Google Shape;1347;p170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8" name="Google Shape;1348;p170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9" name="Google Shape;1349;p170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0" name="Google Shape;1350;p170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1" name="Google Shape;1351;p170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2" name="Google Shape;1352;p170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3" name="Google Shape;1353;p170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6" name="Google Shape;1356;p171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7" name="Google Shape;1357;p171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8" name="Google Shape;1358;p171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9" name="Google Shape;1359;p171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60" name="Google Shape;1360;p171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1" name="Google Shape;1361;p171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2" name="Google Shape;1362;p171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3" name="Google Shape;1363;p171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4" name="Google Shape;1364;p171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65" name="Google Shape;1365;p171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171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171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8" name="Google Shape;1368;p171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9" name="Google Shape;1369;p171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171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171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171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3" name="Google Shape;1373;p17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172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172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8" name="Google Shape;1378;p172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1" name="Google Shape;1381;p173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2" name="Google Shape;1382;p173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3" name="Google Shape;1383;p173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174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7" name="Google Shape;1387;p174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175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91" name="Google Shape;1391;p175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175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76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95" name="Google Shape;1395;p1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176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176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176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176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177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177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177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177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177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177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177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9" name="Google Shape;1409;p177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0" name="Google Shape;1410;p177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177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2" name="Google Shape;1412;p177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177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177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7" name="Google Shape;1417;p178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8" name="Google Shape;1418;p178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9" name="Google Shape;1419;p178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178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178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178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79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25" name="Google Shape;1425;p1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179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179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179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179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179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1" name="Google Shape;1431;p179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2" name="Google Shape;1432;p179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179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4" name="Google Shape;1434;p179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5" name="Google Shape;1435;p179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179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180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180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180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180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181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181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181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181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182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2" name="Google Shape;1452;p182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3" name="Google Shape;1453;p182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4" name="Google Shape;1454;p182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7" name="Google Shape;1457;p183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8" name="Google Shape;1458;p183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183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183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183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183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184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184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184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184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185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185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185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185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7" name="Google Shape;1477;p186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8" name="Google Shape;1478;p186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9" name="Google Shape;1479;p186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0" name="Google Shape;1480;p186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1" name="Google Shape;1481;p186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2" name="Google Shape;1482;p18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3" name="Google Shape;1483;p186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186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186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6" name="Google Shape;1486;p18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7" name="Google Shape;1487;p18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0" name="Google Shape;1490;p187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1" name="Google Shape;1491;p187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187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187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187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5" name="Google Shape;1495;p187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6" name="Google Shape;1496;p187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7" name="Google Shape;1497;p187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8" name="Google Shape;1498;p187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187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187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3" name="Google Shape;1503;p188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4" name="Google Shape;1504;p188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188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188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7" name="Google Shape;1507;p188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8" name="Google Shape;1508;p188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9" name="Google Shape;1509;p188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0" name="Google Shape;1510;p188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1" name="Google Shape;1511;p188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2" name="Google Shape;1512;p18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5" name="Google Shape;1515;p189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6" name="Google Shape;1516;p189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189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8" name="Google Shape;1518;p189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9" name="Google Shape;1519;p189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189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90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3" name="Google Shape;1523;p1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4" name="Google Shape;1524;p190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190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190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190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190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9" name="Google Shape;1529;p190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0" name="Google Shape;1530;p190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1" name="Google Shape;1531;p190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2" name="Google Shape;1532;p190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3" name="Google Shape;1533;p190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190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91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7" name="Google Shape;1537;p191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1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9" name="Google Shape;1539;p191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191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191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191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3" name="Google Shape;1543;p191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4" name="Google Shape;1544;p191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5" name="Google Shape;1545;p191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6" name="Google Shape;1546;p191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191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191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192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2" name="Google Shape;1552;p192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192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4" name="Google Shape;1554;p192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192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6" name="Google Shape;1556;p192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192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8" name="Google Shape;1558;p192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192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0" name="Google Shape;1560;p192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192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2" name="Google Shape;1562;p192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3" name="Google Shape;1563;p192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4" name="Google Shape;1564;p192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5" name="Google Shape;1565;p192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6" name="Google Shape;1566;p192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192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192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92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9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3" name="Google Shape;1573;p193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4" name="Google Shape;1574;p193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5" name="Google Shape;1575;p193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6" name="Google Shape;1576;p193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7" name="Google Shape;1577;p193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8" name="Google Shape;1578;p193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193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0" name="Google Shape;1580;p193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94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194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194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5" name="Google Shape;1585;p194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6" name="Google Shape;1586;p194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7" name="Google Shape;1587;p194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194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9" name="Google Shape;1589;p194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0" name="Google Shape;1590;p194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1" name="Google Shape;1591;p194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194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194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194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5" name="Google Shape;1595;p194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6" name="Google Shape;1596;p194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194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194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9" name="Google Shape;1599;p194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0" name="Google Shape;1600;p194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95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3" name="Google Shape;1603;p1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195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5" name="Google Shape;1605;p195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6" name="Google Shape;1606;p195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7" name="Google Shape;1607;p195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8" name="Google Shape;1608;p195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9" name="Google Shape;1609;p195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0" name="Google Shape;1610;p195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1" name="Google Shape;1611;p195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195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195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4" name="Google Shape;1614;p195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5" name="Google Shape;1615;p195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6" name="Google Shape;1616;p195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7" name="Google Shape;1617;p195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195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195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195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1" name="Google Shape;1621;p195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2" name="Google Shape;1622;p195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95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4" name="Google Shape;1624;p195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5" name="Google Shape;1625;p195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6" name="Google Shape;1626;p195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9" name="Google Shape;1629;p196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0" name="Google Shape;1630;p196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1" name="Google Shape;1631;p196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96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96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4" name="Google Shape;1634;p196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5" name="Google Shape;1635;p196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96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7" name="Google Shape;1637;p196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8" name="Google Shape;1638;p196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9" name="Google Shape;1639;p196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53.xml"/><Relationship Id="rId86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52.xml"/><Relationship Id="rId85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55.xml"/><Relationship Id="rId88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54.xml"/><Relationship Id="rId87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61.xml"/><Relationship Id="rId94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3.xml"/><Relationship Id="rId84" Type="http://schemas.openxmlformats.org/officeDocument/2006/relationships/slideLayout" Target="../slideLayouts/slideLayout187.xml"/><Relationship Id="rId83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145.xml"/><Relationship Id="rId86" Type="http://schemas.openxmlformats.org/officeDocument/2006/relationships/slideLayout" Target="../slideLayouts/slideLayout189.xml"/><Relationship Id="rId41" Type="http://schemas.openxmlformats.org/officeDocument/2006/relationships/slideLayout" Target="../slideLayouts/slideLayout144.xml"/><Relationship Id="rId85" Type="http://schemas.openxmlformats.org/officeDocument/2006/relationships/slideLayout" Target="../slideLayouts/slideLayout188.xml"/><Relationship Id="rId44" Type="http://schemas.openxmlformats.org/officeDocument/2006/relationships/slideLayout" Target="../slideLayouts/slideLayout147.xml"/><Relationship Id="rId88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46.xml"/><Relationship Id="rId87" Type="http://schemas.openxmlformats.org/officeDocument/2006/relationships/slideLayout" Target="../slideLayouts/slideLayout190.xml"/><Relationship Id="rId46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48.xml"/><Relationship Id="rId89" Type="http://schemas.openxmlformats.org/officeDocument/2006/relationships/slideLayout" Target="../slideLayouts/slideLayout192.xml"/><Relationship Id="rId80" Type="http://schemas.openxmlformats.org/officeDocument/2006/relationships/slideLayout" Target="../slideLayouts/slideLayout183.xml"/><Relationship Id="rId82" Type="http://schemas.openxmlformats.org/officeDocument/2006/relationships/slideLayout" Target="../slideLayouts/slideLayout185.xml"/><Relationship Id="rId81" Type="http://schemas.openxmlformats.org/officeDocument/2006/relationships/slideLayout" Target="../slideLayouts/slideLayout184.xml"/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73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34.xml"/><Relationship Id="rId75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33.xml"/><Relationship Id="rId74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36.xml"/><Relationship Id="rId77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35.xml"/><Relationship Id="rId76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38.xml"/><Relationship Id="rId79" Type="http://schemas.openxmlformats.org/officeDocument/2006/relationships/slideLayout" Target="../slideLayouts/slideLayout182.xml"/><Relationship Id="rId34" Type="http://schemas.openxmlformats.org/officeDocument/2006/relationships/slideLayout" Target="../slideLayouts/slideLayout137.xml"/><Relationship Id="rId78" Type="http://schemas.openxmlformats.org/officeDocument/2006/relationships/slideLayout" Target="../slideLayouts/slideLayout181.xml"/><Relationship Id="rId71" Type="http://schemas.openxmlformats.org/officeDocument/2006/relationships/slideLayout" Target="../slideLayouts/slideLayout174.xml"/><Relationship Id="rId70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1.xml"/><Relationship Id="rId62" Type="http://schemas.openxmlformats.org/officeDocument/2006/relationships/slideLayout" Target="../slideLayouts/slideLayout165.xml"/><Relationship Id="rId61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67.xml"/><Relationship Id="rId63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24.xml"/><Relationship Id="rId65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27.xml"/><Relationship Id="rId68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70.xml"/><Relationship Id="rId60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28.xml"/><Relationship Id="rId69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2.xml"/><Relationship Id="rId51" Type="http://schemas.openxmlformats.org/officeDocument/2006/relationships/slideLayout" Target="../slideLayouts/slideLayout154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153.xml"/><Relationship Id="rId94" Type="http://schemas.openxmlformats.org/officeDocument/2006/relationships/slideLayout" Target="../slideLayouts/slideLayout197.xml"/><Relationship Id="rId53" Type="http://schemas.openxmlformats.org/officeDocument/2006/relationships/slideLayout" Target="../slideLayouts/slideLayout156.xml"/><Relationship Id="rId5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14.xml"/><Relationship Id="rId5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13.xml"/><Relationship Id="rId54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59.xml"/><Relationship Id="rId91" Type="http://schemas.openxmlformats.org/officeDocument/2006/relationships/slideLayout" Target="../slideLayouts/slideLayout194.xml"/><Relationship Id="rId90" Type="http://schemas.openxmlformats.org/officeDocument/2006/relationships/slideLayout" Target="../slideLayouts/slideLayout193.xml"/><Relationship Id="rId93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118.xml"/><Relationship Id="rId5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17.xml"/><Relationship Id="rId58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1" name="Google Shape;401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0ae462cc3c_0_39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30ae462cc3c_0_398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30ae462cc3c_0_398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30ae462cc3c_0_398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93" name="Google Shape;1693;g30ae462cc3c_0_39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  <p:sldLayoutId id="2147483806" r:id="rId53"/>
    <p:sldLayoutId id="2147483807" r:id="rId54"/>
    <p:sldLayoutId id="2147483808" r:id="rId55"/>
    <p:sldLayoutId id="2147483809" r:id="rId56"/>
    <p:sldLayoutId id="2147483810" r:id="rId57"/>
    <p:sldLayoutId id="2147483811" r:id="rId58"/>
    <p:sldLayoutId id="2147483812" r:id="rId59"/>
    <p:sldLayoutId id="2147483813" r:id="rId60"/>
    <p:sldLayoutId id="2147483814" r:id="rId61"/>
    <p:sldLayoutId id="2147483815" r:id="rId62"/>
    <p:sldLayoutId id="2147483816" r:id="rId63"/>
    <p:sldLayoutId id="2147483817" r:id="rId64"/>
    <p:sldLayoutId id="2147483818" r:id="rId65"/>
    <p:sldLayoutId id="2147483819" r:id="rId66"/>
    <p:sldLayoutId id="2147483820" r:id="rId67"/>
    <p:sldLayoutId id="2147483821" r:id="rId68"/>
    <p:sldLayoutId id="2147483822" r:id="rId69"/>
    <p:sldLayoutId id="2147483823" r:id="rId70"/>
    <p:sldLayoutId id="2147483824" r:id="rId71"/>
    <p:sldLayoutId id="2147483825" r:id="rId72"/>
    <p:sldLayoutId id="2147483826" r:id="rId73"/>
    <p:sldLayoutId id="2147483827" r:id="rId74"/>
    <p:sldLayoutId id="2147483828" r:id="rId75"/>
    <p:sldLayoutId id="2147483829" r:id="rId76"/>
    <p:sldLayoutId id="2147483830" r:id="rId77"/>
    <p:sldLayoutId id="2147483831" r:id="rId78"/>
    <p:sldLayoutId id="2147483832" r:id="rId79"/>
    <p:sldLayoutId id="2147483833" r:id="rId80"/>
    <p:sldLayoutId id="2147483834" r:id="rId81"/>
    <p:sldLayoutId id="2147483835" r:id="rId82"/>
    <p:sldLayoutId id="2147483836" r:id="rId83"/>
    <p:sldLayoutId id="2147483837" r:id="rId84"/>
    <p:sldLayoutId id="2147483838" r:id="rId85"/>
    <p:sldLayoutId id="2147483839" r:id="rId86"/>
    <p:sldLayoutId id="2147483840" r:id="rId87"/>
    <p:sldLayoutId id="2147483841" r:id="rId88"/>
    <p:sldLayoutId id="2147483842" r:id="rId89"/>
    <p:sldLayoutId id="2147483843" r:id="rId90"/>
    <p:sldLayoutId id="2147483844" r:id="rId91"/>
    <p:sldLayoutId id="2147483845" r:id="rId92"/>
    <p:sldLayoutId id="2147483846" r:id="rId93"/>
    <p:sldLayoutId id="2147483847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mozilla.org/en-US/docs/Web/JavaScript/Reference/Global_Objec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"/>
          <p:cNvSpPr txBox="1"/>
          <p:nvPr>
            <p:ph idx="1" type="body"/>
          </p:nvPr>
        </p:nvSpPr>
        <p:spPr>
          <a:xfrm>
            <a:off x="446800" y="2089750"/>
            <a:ext cx="7666200" cy="23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</a:t>
            </a:r>
            <a:r>
              <a:rPr lang="ko-KR"/>
              <a:t>: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Object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30c92341cd3_0_4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5" name="Google Shape;3075;g30c92341cd3_0_42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Spread Operator</a:t>
            </a:r>
            <a:endParaRPr i="1"/>
          </a:p>
        </p:txBody>
      </p:sp>
      <p:sp>
        <p:nvSpPr>
          <p:cNvPr id="3076" name="Google Shape;3076;g30c92341cd3_0_42"/>
          <p:cNvSpPr txBox="1"/>
          <p:nvPr/>
        </p:nvSpPr>
        <p:spPr>
          <a:xfrm>
            <a:off x="4515925" y="2284350"/>
            <a:ext cx="57651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Menduplikasi </a:t>
            </a:r>
            <a:r>
              <a:rPr b="1" lang="ko-KR"/>
              <a:t>Property </a:t>
            </a:r>
            <a:r>
              <a:rPr lang="ko-KR"/>
              <a:t>sebuah object </a:t>
            </a:r>
            <a:r>
              <a:rPr lang="ko-KR"/>
              <a:t>ke object lain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Jika yang diduplikasi berupa </a:t>
            </a:r>
            <a:r>
              <a:rPr b="1" lang="ko-KR">
                <a:solidFill>
                  <a:schemeClr val="dk1"/>
                </a:solidFill>
              </a:rPr>
              <a:t>Array</a:t>
            </a:r>
            <a:r>
              <a:rPr lang="ko-KR">
                <a:solidFill>
                  <a:schemeClr val="dk1"/>
                </a:solidFill>
              </a:rPr>
              <a:t>, maka </a:t>
            </a:r>
            <a:r>
              <a:rPr b="1" lang="ko-KR">
                <a:solidFill>
                  <a:schemeClr val="dk1"/>
                </a:solidFill>
              </a:rPr>
              <a:t>index</a:t>
            </a:r>
            <a:r>
              <a:rPr lang="ko-KR">
                <a:solidFill>
                  <a:schemeClr val="dk1"/>
                </a:solidFill>
              </a:rPr>
              <a:t> array akan digunakan sebagai </a:t>
            </a:r>
            <a:r>
              <a:rPr b="1" lang="ko-KR">
                <a:solidFill>
                  <a:schemeClr val="dk1"/>
                </a:solidFill>
              </a:rPr>
              <a:t>Key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Perubahan </a:t>
            </a:r>
            <a:r>
              <a:rPr b="1" lang="ko-KR"/>
              <a:t>Property </a:t>
            </a:r>
            <a:r>
              <a:rPr lang="ko-KR"/>
              <a:t>di objek </a:t>
            </a:r>
            <a:r>
              <a:rPr b="1" lang="ko-KR"/>
              <a:t>dog2</a:t>
            </a:r>
            <a:r>
              <a:rPr lang="ko-KR"/>
              <a:t> tidak mempengaruhi objek </a:t>
            </a:r>
            <a:r>
              <a:rPr b="1" lang="ko-KR"/>
              <a:t>dog</a:t>
            </a:r>
            <a:endParaRPr b="1"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77" name="Google Shape;3077;g30c92341cd3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360550"/>
            <a:ext cx="3715426" cy="36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30ca307bbad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83" name="Google Shape;3083;g30ca307bbad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“this” Keyword</a:t>
            </a:r>
            <a:endParaRPr i="1"/>
          </a:p>
        </p:txBody>
      </p:sp>
      <p:sp>
        <p:nvSpPr>
          <p:cNvPr id="3084" name="Google Shape;3084;g30ca307bbad_0_0"/>
          <p:cNvSpPr txBox="1"/>
          <p:nvPr/>
        </p:nvSpPr>
        <p:spPr>
          <a:xfrm>
            <a:off x="5408150" y="2284350"/>
            <a:ext cx="48729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Konteks dimana fungsi ini dijalankan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Mengakses properti dari dalam method pada objek yang sama</a:t>
            </a:r>
            <a:r>
              <a:rPr lang="ko-KR">
                <a:solidFill>
                  <a:schemeClr val="dk1"/>
                </a:solidFill>
              </a:rPr>
              <a:t>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Tidak berlaku untuk </a:t>
            </a:r>
            <a:r>
              <a:rPr b="1" lang="ko-KR"/>
              <a:t>arrow function</a:t>
            </a:r>
            <a:endParaRPr b="1"/>
          </a:p>
        </p:txBody>
      </p:sp>
      <p:pic>
        <p:nvPicPr>
          <p:cNvPr id="3085" name="Google Shape;3085;g30ca307bbad_0_0"/>
          <p:cNvPicPr preferRelativeResize="0"/>
          <p:nvPr/>
        </p:nvPicPr>
        <p:blipFill rotWithShape="1">
          <a:blip r:embed="rId3">
            <a:alphaModFix/>
          </a:blip>
          <a:srcRect b="25031" l="17148" r="17273" t="25304"/>
          <a:stretch/>
        </p:blipFill>
        <p:spPr>
          <a:xfrm>
            <a:off x="801125" y="2538079"/>
            <a:ext cx="4683599" cy="22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30c00a8d806_0_6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91" name="Google Shape;3091;g30c00a8d806_0_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Mari kita coba… 🧑‍💻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30c00a8d806_0_130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97" name="Google Shape;3097;g30c00a8d806_0_1303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Kesimpulan</a:t>
            </a:r>
            <a:endParaRPr/>
          </a:p>
        </p:txBody>
      </p:sp>
      <p:grpSp>
        <p:nvGrpSpPr>
          <p:cNvPr id="3098" name="Google Shape;3098;g30c00a8d806_0_1303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3099" name="Google Shape;3099;g30c00a8d806_0_130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g30c00a8d806_0_130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1" name="Google Shape;3101;g30c00a8d806_0_1303"/>
          <p:cNvSpPr txBox="1"/>
          <p:nvPr/>
        </p:nvSpPr>
        <p:spPr>
          <a:xfrm>
            <a:off x="1710275" y="2614550"/>
            <a:ext cx="7445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Object menyimpan data Key-Value </a:t>
            </a:r>
            <a:endParaRPr b="1"/>
          </a:p>
        </p:txBody>
      </p:sp>
      <p:grpSp>
        <p:nvGrpSpPr>
          <p:cNvPr id="3102" name="Google Shape;3102;g30c00a8d806_0_1303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3103" name="Google Shape;3103;g30c00a8d806_0_130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g30c00a8d806_0_130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5" name="Google Shape;3105;g30c00a8d806_0_1303"/>
          <p:cNvSpPr txBox="1"/>
          <p:nvPr/>
        </p:nvSpPr>
        <p:spPr>
          <a:xfrm>
            <a:off x="1710275" y="3194050"/>
            <a:ext cx="8180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Object menggunakan String atau Symbol sebagai Key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3106" name="Google Shape;3106;g30c00a8d806_0_1303"/>
          <p:cNvGrpSpPr/>
          <p:nvPr/>
        </p:nvGrpSpPr>
        <p:grpSpPr>
          <a:xfrm>
            <a:off x="1219398" y="3724817"/>
            <a:ext cx="435455" cy="430331"/>
            <a:chOff x="8672182" y="1651388"/>
            <a:chExt cx="544795" cy="538385"/>
          </a:xfrm>
        </p:grpSpPr>
        <p:sp>
          <p:nvSpPr>
            <p:cNvPr id="3107" name="Google Shape;3107;g30c00a8d806_0_130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g30c00a8d806_0_130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9" name="Google Shape;3109;g30c00a8d806_0_1303"/>
          <p:cNvSpPr txBox="1"/>
          <p:nvPr/>
        </p:nvSpPr>
        <p:spPr>
          <a:xfrm>
            <a:off x="1710275" y="3773550"/>
            <a:ext cx="8180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Property Object dapat diakses dengan </a:t>
            </a:r>
            <a:r>
              <a:rPr b="1" i="1" lang="ko-KR">
                <a:solidFill>
                  <a:schemeClr val="dk1"/>
                </a:solidFill>
              </a:rPr>
              <a:t>Bracket Notation</a:t>
            </a:r>
            <a:r>
              <a:rPr b="1" lang="ko-KR">
                <a:solidFill>
                  <a:schemeClr val="dk1"/>
                </a:solidFill>
              </a:rPr>
              <a:t> atau </a:t>
            </a:r>
            <a:r>
              <a:rPr b="1" i="1" lang="ko-KR">
                <a:solidFill>
                  <a:schemeClr val="dk1"/>
                </a:solidFill>
              </a:rPr>
              <a:t>Dot Notation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30c00a8d806_0_2616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5" name="Google Shape;3115;g30c00a8d806_0_261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Terima Kasih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30c92341cd3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21" name="Google Shape;3121;g30c92341cd3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Object</a:t>
            </a:r>
            <a:endParaRPr/>
          </a:p>
        </p:txBody>
      </p:sp>
      <p:sp>
        <p:nvSpPr>
          <p:cNvPr id="3122" name="Google Shape;3122;g30c92341cd3_0_0"/>
          <p:cNvSpPr txBox="1"/>
          <p:nvPr/>
        </p:nvSpPr>
        <p:spPr>
          <a:xfrm>
            <a:off x="5799550" y="4179250"/>
            <a:ext cx="44739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Object mengelompokkan data atau fungsi yang berhubungan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Akses data menggunakan Key</a:t>
            </a:r>
            <a:endParaRPr b="1" i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Lebih praktikal dibanding Map</a:t>
            </a:r>
            <a:endParaRPr b="1"/>
          </a:p>
        </p:txBody>
      </p:sp>
      <p:pic>
        <p:nvPicPr>
          <p:cNvPr id="3123" name="Google Shape;3123;g30c92341cd3_0_0"/>
          <p:cNvPicPr preferRelativeResize="0"/>
          <p:nvPr/>
        </p:nvPicPr>
        <p:blipFill rotWithShape="1">
          <a:blip r:embed="rId3">
            <a:alphaModFix/>
          </a:blip>
          <a:srcRect b="21463" l="24003" r="22773" t="24906"/>
          <a:stretch/>
        </p:blipFill>
        <p:spPr>
          <a:xfrm>
            <a:off x="6043750" y="1849675"/>
            <a:ext cx="2212651" cy="22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g30c92341cd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25" y="2255325"/>
            <a:ext cx="4398751" cy="3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0afb5f7fc7_0_7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0" name="Google Shape;3130;g30afb5f7fc7_0_7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Mendefinisikan Property</a:t>
            </a:r>
            <a:endParaRPr i="1"/>
          </a:p>
        </p:txBody>
      </p:sp>
      <p:pic>
        <p:nvPicPr>
          <p:cNvPr id="3131" name="Google Shape;3131;g30afb5f7fc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566550"/>
            <a:ext cx="2773201" cy="21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g30afb5f7fc7_0_7"/>
          <p:cNvPicPr preferRelativeResize="0"/>
          <p:nvPr/>
        </p:nvPicPr>
        <p:blipFill rotWithShape="1">
          <a:blip r:embed="rId4">
            <a:alphaModFix/>
          </a:blip>
          <a:srcRect b="15662" l="21205" r="20280" t="16883"/>
          <a:stretch/>
        </p:blipFill>
        <p:spPr>
          <a:xfrm>
            <a:off x="5821050" y="1848850"/>
            <a:ext cx="2773198" cy="39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2fc6720d499_2_1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8" name="Google Shape;3138;g2fc6720d499_2_1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Object</a:t>
            </a:r>
            <a:endParaRPr i="1"/>
          </a:p>
        </p:txBody>
      </p:sp>
      <p:sp>
        <p:nvSpPr>
          <p:cNvPr id="3139" name="Google Shape;3139;g2fc6720d499_2_15"/>
          <p:cNvSpPr txBox="1"/>
          <p:nvPr/>
        </p:nvSpPr>
        <p:spPr>
          <a:xfrm>
            <a:off x="801125" y="2436750"/>
            <a:ext cx="60414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Literal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Fungsi Constructor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2fc4346ed83_0_9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Intro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45" name="Google Shape;3145;g2fc4346ed83_0_9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Pemrograman Berorientasi Objek (PBO)</a:t>
            </a:r>
            <a:endParaRPr i="1"/>
          </a:p>
        </p:txBody>
      </p:sp>
      <p:sp>
        <p:nvSpPr>
          <p:cNvPr id="3146" name="Google Shape;3146;g2fc4346ed83_0_9"/>
          <p:cNvSpPr txBox="1"/>
          <p:nvPr/>
        </p:nvSpPr>
        <p:spPr>
          <a:xfrm>
            <a:off x="801125" y="2542200"/>
            <a:ext cx="7792500" cy="3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Object </a:t>
            </a:r>
            <a:r>
              <a:rPr lang="ko-KR"/>
              <a:t>mengelompokkan data dan fungsi yang berhubungan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Object </a:t>
            </a:r>
            <a:r>
              <a:rPr lang="ko-KR"/>
              <a:t>merepresentasikan entitas nyata/konsep dalam sebuah sistem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Pemrograman Berorientasi Objek</a:t>
            </a:r>
            <a:r>
              <a:rPr lang="ko-KR"/>
              <a:t> model pemrograman yang membungkus data dan fungsi yang berhubungan menjadi sebuah objek dan berfokus pada interaksi antar objek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2fc4346ed83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2" name="Google Shape;3152;g2fc4346ed83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Property dan Method</a:t>
            </a:r>
            <a:endParaRPr i="1"/>
          </a:p>
        </p:txBody>
      </p:sp>
      <p:sp>
        <p:nvSpPr>
          <p:cNvPr id="3153" name="Google Shape;3153;g2fc4346ed83_0_0"/>
          <p:cNvSpPr txBox="1"/>
          <p:nvPr/>
        </p:nvSpPr>
        <p:spPr>
          <a:xfrm>
            <a:off x="5284400" y="2360550"/>
            <a:ext cx="50265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Data pada sebuah Object disebut </a:t>
            </a:r>
            <a:r>
              <a:rPr b="1" lang="ko-KR">
                <a:solidFill>
                  <a:srgbClr val="2F9E44"/>
                </a:solidFill>
              </a:rPr>
              <a:t>Property</a:t>
            </a:r>
            <a:endParaRPr b="1">
              <a:solidFill>
                <a:srgbClr val="2F9E44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Fungsi pada sebuah Object disebut </a:t>
            </a:r>
            <a:r>
              <a:rPr b="1" lang="ko-KR">
                <a:solidFill>
                  <a:srgbClr val="6741D9"/>
                </a:solidFill>
              </a:rPr>
              <a:t>Method</a:t>
            </a:r>
            <a:endParaRPr b="1">
              <a:solidFill>
                <a:srgbClr val="6741D9"/>
              </a:solidFill>
            </a:endParaRPr>
          </a:p>
        </p:txBody>
      </p:sp>
      <p:pic>
        <p:nvPicPr>
          <p:cNvPr id="3154" name="Google Shape;3154;g2fc4346ed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55325"/>
            <a:ext cx="4398751" cy="3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30ae462cc3c_0_395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</p:txBody>
      </p:sp>
      <p:sp>
        <p:nvSpPr>
          <p:cNvPr id="2990" name="Google Shape;2990;g30ae462cc3c_0_3957"/>
          <p:cNvSpPr txBox="1"/>
          <p:nvPr/>
        </p:nvSpPr>
        <p:spPr>
          <a:xfrm>
            <a:off x="1056900" y="15667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</a:rPr>
              <a:t>Rangkuman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991" name="Google Shape;2991;g30ae462cc3c_0_3957"/>
          <p:cNvSpPr/>
          <p:nvPr/>
        </p:nvSpPr>
        <p:spPr>
          <a:xfrm>
            <a:off x="1144925" y="1254888"/>
            <a:ext cx="1006500" cy="33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REVIEW</a:t>
            </a:r>
            <a:endParaRPr b="1">
              <a:solidFill>
                <a:srgbClr val="FC1C49"/>
              </a:solidFill>
            </a:endParaRPr>
          </a:p>
        </p:txBody>
      </p:sp>
      <p:sp>
        <p:nvSpPr>
          <p:cNvPr id="2992" name="Google Shape;2992;g30ae462cc3c_0_3957"/>
          <p:cNvSpPr txBox="1"/>
          <p:nvPr/>
        </p:nvSpPr>
        <p:spPr>
          <a:xfrm>
            <a:off x="1587600" y="2443725"/>
            <a:ext cx="4867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Array dan Map dapat menyimpan banyak data dalam 1 variabel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93" name="Google Shape;2993;g30ae462cc3c_0_3957"/>
          <p:cNvSpPr txBox="1"/>
          <p:nvPr/>
        </p:nvSpPr>
        <p:spPr>
          <a:xfrm>
            <a:off x="1587600" y="3276650"/>
            <a:ext cx="4050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nrope"/>
                <a:ea typeface="Manrope"/>
                <a:cs typeface="Manrope"/>
                <a:sym typeface="Manrope"/>
              </a:rPr>
              <a:t>Elemen Array diakses menggunakan Index 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994" name="Google Shape;2994;g30ae462cc3c_0_3957"/>
          <p:cNvGrpSpPr/>
          <p:nvPr/>
        </p:nvGrpSpPr>
        <p:grpSpPr>
          <a:xfrm>
            <a:off x="1084057" y="3207771"/>
            <a:ext cx="469763" cy="469763"/>
            <a:chOff x="3745950" y="4494150"/>
            <a:chExt cx="682200" cy="682200"/>
          </a:xfrm>
        </p:grpSpPr>
        <p:sp>
          <p:nvSpPr>
            <p:cNvPr id="2995" name="Google Shape;2995;g30ae462cc3c_0_3957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2996" name="Google Shape;2996;g30ae462cc3c_0_3957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2997" name="Google Shape;2997;g30ae462cc3c_0_3957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g30ae462cc3c_0_3957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g30ae462cc3c_0_3957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0" name="Google Shape;3000;g30ae462cc3c_0_3957"/>
          <p:cNvSpPr txBox="1"/>
          <p:nvPr/>
        </p:nvSpPr>
        <p:spPr>
          <a:xfrm>
            <a:off x="1587600" y="3957200"/>
            <a:ext cx="486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Elemen Map diakses menggunakan Key</a:t>
            </a:r>
            <a:endParaRPr>
              <a:solidFill>
                <a:srgbClr val="9C9C9C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3001" name="Google Shape;3001;g30ae462cc3c_0_3957"/>
          <p:cNvGrpSpPr/>
          <p:nvPr/>
        </p:nvGrpSpPr>
        <p:grpSpPr>
          <a:xfrm>
            <a:off x="1084057" y="2498558"/>
            <a:ext cx="469763" cy="469763"/>
            <a:chOff x="3745950" y="4494150"/>
            <a:chExt cx="682200" cy="682200"/>
          </a:xfrm>
        </p:grpSpPr>
        <p:sp>
          <p:nvSpPr>
            <p:cNvPr id="3002" name="Google Shape;3002;g30ae462cc3c_0_3957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3003" name="Google Shape;3003;g30ae462cc3c_0_3957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3004" name="Google Shape;3004;g30ae462cc3c_0_3957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g30ae462cc3c_0_3957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g30ae462cc3c_0_3957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7" name="Google Shape;3007;g30ae462cc3c_0_3957"/>
          <p:cNvGrpSpPr/>
          <p:nvPr/>
        </p:nvGrpSpPr>
        <p:grpSpPr>
          <a:xfrm>
            <a:off x="1084057" y="3881971"/>
            <a:ext cx="469763" cy="469763"/>
            <a:chOff x="3745950" y="4494150"/>
            <a:chExt cx="682200" cy="682200"/>
          </a:xfrm>
        </p:grpSpPr>
        <p:sp>
          <p:nvSpPr>
            <p:cNvPr id="3008" name="Google Shape;3008;g30ae462cc3c_0_3957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3009" name="Google Shape;3009;g30ae462cc3c_0_3957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3010" name="Google Shape;3010;g30ae462cc3c_0_3957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g30ae462cc3c_0_3957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g30ae462cc3c_0_3957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30ae462cc3c_0_529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18" name="Google Shape;3018;g30ae462cc3c_0_529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Merepresentasikan Objek Dunia Nyata</a:t>
            </a:r>
            <a:endParaRPr/>
          </a:p>
        </p:txBody>
      </p:sp>
      <p:sp>
        <p:nvSpPr>
          <p:cNvPr id="3019" name="Google Shape;3019;g30ae462cc3c_0_5298"/>
          <p:cNvSpPr txBox="1"/>
          <p:nvPr/>
        </p:nvSpPr>
        <p:spPr>
          <a:xfrm>
            <a:off x="5697025" y="3468550"/>
            <a:ext cx="4818900" cy="1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Bagaimana cara terbaik untuk menyimpan data-data seekor anjing ?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0" name="Google Shape;3020;g30ae462cc3c_0_5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99125"/>
            <a:ext cx="4340425" cy="36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30ae462cc3c_0_531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6" name="Google Shape;3026;g30ae462cc3c_0_531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Menggunakan Array</a:t>
            </a:r>
            <a:endParaRPr/>
          </a:p>
        </p:txBody>
      </p:sp>
      <p:sp>
        <p:nvSpPr>
          <p:cNvPr id="3027" name="Google Shape;3027;g30ae462cc3c_0_5311"/>
          <p:cNvSpPr txBox="1"/>
          <p:nvPr/>
        </p:nvSpPr>
        <p:spPr>
          <a:xfrm>
            <a:off x="5369663" y="4729400"/>
            <a:ext cx="51321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Mengakses data menggunakan Index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Tidak praktikal </a:t>
            </a:r>
            <a:endParaRPr b="1"/>
          </a:p>
        </p:txBody>
      </p:sp>
      <p:pic>
        <p:nvPicPr>
          <p:cNvPr id="3028" name="Google Shape;3028;g30ae462cc3c_0_5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89400"/>
            <a:ext cx="4486224" cy="37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g30ae462cc3c_0_5311"/>
          <p:cNvPicPr preferRelativeResize="0"/>
          <p:nvPr/>
        </p:nvPicPr>
        <p:blipFill rotWithShape="1">
          <a:blip r:embed="rId4">
            <a:alphaModFix/>
          </a:blip>
          <a:srcRect b="22616" l="19469" r="19113" t="24590"/>
          <a:stretch/>
        </p:blipFill>
        <p:spPr>
          <a:xfrm>
            <a:off x="5753325" y="1918700"/>
            <a:ext cx="3801499" cy="27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30ae462cc3c_0_532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5" name="Google Shape;3035;g30ae462cc3c_0_532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Menggunakan Map</a:t>
            </a:r>
            <a:endParaRPr/>
          </a:p>
        </p:txBody>
      </p:sp>
      <p:sp>
        <p:nvSpPr>
          <p:cNvPr id="3036" name="Google Shape;3036;g30ae462cc3c_0_5321"/>
          <p:cNvSpPr txBox="1"/>
          <p:nvPr/>
        </p:nvSpPr>
        <p:spPr>
          <a:xfrm>
            <a:off x="5355300" y="4675325"/>
            <a:ext cx="498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Mengakses data menggunakan Key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Menggunakan method get untuk mengambil data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Menggunakan method set untuk memodifikasi data</a:t>
            </a:r>
            <a:endParaRPr b="1"/>
          </a:p>
        </p:txBody>
      </p:sp>
      <p:pic>
        <p:nvPicPr>
          <p:cNvPr id="3037" name="Google Shape;3037;g30ae462cc3c_0_5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99125"/>
            <a:ext cx="4340425" cy="3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g30ae462cc3c_0_5321"/>
          <p:cNvPicPr preferRelativeResize="0"/>
          <p:nvPr/>
        </p:nvPicPr>
        <p:blipFill rotWithShape="1">
          <a:blip r:embed="rId4">
            <a:alphaModFix/>
          </a:blip>
          <a:srcRect b="25788" l="18779" r="19324" t="26770"/>
          <a:stretch/>
        </p:blipFill>
        <p:spPr>
          <a:xfrm>
            <a:off x="5565725" y="1960300"/>
            <a:ext cx="4182095" cy="23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30ae462cc3c_0_533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44" name="Google Shape;3044;g30ae462cc3c_0_533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Menggunakan </a:t>
            </a:r>
            <a:r>
              <a:rPr i="1" lang="ko-KR"/>
              <a:t>Object</a:t>
            </a:r>
            <a:endParaRPr i="1"/>
          </a:p>
        </p:txBody>
      </p:sp>
      <p:pic>
        <p:nvPicPr>
          <p:cNvPr id="3045" name="Google Shape;3045;g30ae462cc3c_0_5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55325"/>
            <a:ext cx="4398751" cy="3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g30ae462cc3c_0_5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325" y="2255325"/>
            <a:ext cx="4398750" cy="336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g30c92341cd3_0_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2" name="Google Shape;3052;g30c92341cd3_0_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Object ?</a:t>
            </a:r>
            <a:endParaRPr i="1"/>
          </a:p>
        </p:txBody>
      </p:sp>
      <p:sp>
        <p:nvSpPr>
          <p:cNvPr id="3053" name="Google Shape;3053;g30c92341cd3_0_8"/>
          <p:cNvSpPr txBox="1"/>
          <p:nvPr/>
        </p:nvSpPr>
        <p:spPr>
          <a:xfrm>
            <a:off x="848475" y="2572500"/>
            <a:ext cx="8499900" cy="23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Object </a:t>
            </a:r>
            <a:r>
              <a:rPr lang="ko-KR">
                <a:solidFill>
                  <a:schemeClr val="dk1"/>
                </a:solidFill>
              </a:rPr>
              <a:t>adalah tipe data yang menyimpan data </a:t>
            </a:r>
            <a:r>
              <a:rPr b="1" lang="ko-KR">
                <a:solidFill>
                  <a:schemeClr val="dk1"/>
                </a:solidFill>
              </a:rPr>
              <a:t>Key-Value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Key Object</a:t>
            </a:r>
            <a:r>
              <a:rPr lang="ko-KR">
                <a:solidFill>
                  <a:schemeClr val="dk1"/>
                </a:solidFill>
              </a:rPr>
              <a:t> berupa </a:t>
            </a:r>
            <a:r>
              <a:rPr b="1" lang="ko-KR">
                <a:solidFill>
                  <a:schemeClr val="dk1"/>
                </a:solidFill>
              </a:rPr>
              <a:t>String</a:t>
            </a:r>
            <a:r>
              <a:rPr lang="ko-KR">
                <a:solidFill>
                  <a:schemeClr val="dk1"/>
                </a:solidFill>
              </a:rPr>
              <a:t> atau </a:t>
            </a:r>
            <a:r>
              <a:rPr b="1" lang="ko-KR">
                <a:solidFill>
                  <a:schemeClr val="dk1"/>
                </a:solidFill>
              </a:rPr>
              <a:t>Symbol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Dibedakan menjadi</a:t>
            </a:r>
            <a:r>
              <a:rPr b="1" lang="ko-KR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ko-KR">
                <a:solidFill>
                  <a:schemeClr val="dk1"/>
                </a:solidFill>
              </a:rPr>
              <a:t>Built-in Object </a:t>
            </a:r>
            <a:r>
              <a:rPr lang="ko-KR">
                <a:solidFill>
                  <a:schemeClr val="dk1"/>
                </a:solidFill>
              </a:rPr>
              <a:t>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https://developer.mozilla.org/en-US/docs/Web/JavaScript/Reference/Global_Objects</a:t>
            </a:r>
            <a:r>
              <a:rPr lang="ko-K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ko-KR">
                <a:solidFill>
                  <a:schemeClr val="dk1"/>
                </a:solidFill>
              </a:rPr>
              <a:t>User-defined Object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30c92341cd3_0_16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9" name="Google Shape;3059;g30c92341cd3_0_16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Membuat Object</a:t>
            </a:r>
            <a:endParaRPr i="1"/>
          </a:p>
        </p:txBody>
      </p:sp>
      <p:sp>
        <p:nvSpPr>
          <p:cNvPr id="3060" name="Google Shape;3060;g30c92341cd3_0_16"/>
          <p:cNvSpPr txBox="1"/>
          <p:nvPr/>
        </p:nvSpPr>
        <p:spPr>
          <a:xfrm>
            <a:off x="801125" y="2360550"/>
            <a:ext cx="43542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Object Initializer, </a:t>
            </a:r>
            <a:r>
              <a:rPr lang="ko-KR"/>
              <a:t>menggunakan </a:t>
            </a:r>
            <a:r>
              <a:rPr i="1" lang="ko-KR"/>
              <a:t>curly bracket </a:t>
            </a:r>
            <a:r>
              <a:rPr lang="ko-KR"/>
              <a:t>menghasilkan </a:t>
            </a:r>
            <a:r>
              <a:rPr b="1" lang="ko-KR"/>
              <a:t>Object Instance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Class*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*</a:t>
            </a:r>
            <a:r>
              <a:rPr i="1" lang="ko-KR">
                <a:solidFill>
                  <a:schemeClr val="dk1"/>
                </a:solidFill>
              </a:rPr>
              <a:t>dibahas pada materi berikutnya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3061" name="Google Shape;3061;g30c92341cd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50" y="2360550"/>
            <a:ext cx="4240952" cy="32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30c92341cd3_0_3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7" name="Google Shape;3067;g30c92341cd3_0_33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Property Accessor</a:t>
            </a:r>
            <a:endParaRPr i="1"/>
          </a:p>
        </p:txBody>
      </p:sp>
      <p:sp>
        <p:nvSpPr>
          <p:cNvPr id="3068" name="Google Shape;3068;g30c92341cd3_0_33"/>
          <p:cNvSpPr txBox="1"/>
          <p:nvPr/>
        </p:nvSpPr>
        <p:spPr>
          <a:xfrm>
            <a:off x="4515925" y="2284350"/>
            <a:ext cx="59907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ko-KR"/>
              <a:t>Property Accessor </a:t>
            </a:r>
            <a:r>
              <a:rPr lang="ko-KR"/>
              <a:t>adalah cara untuk mengakses properti sebuah Object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ko-KR"/>
              <a:t>Bracket Notation</a:t>
            </a:r>
            <a:r>
              <a:rPr b="1" lang="ko-KR"/>
              <a:t>, </a:t>
            </a:r>
            <a:r>
              <a:rPr lang="ko-KR"/>
              <a:t>menggunakan “[ ]” untuk mengakses properti (seperti array)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ko-KR"/>
              <a:t>Dot Notation, </a:t>
            </a:r>
            <a:r>
              <a:rPr lang="ko-KR"/>
              <a:t>menggunakan titik diikuti nama properti</a:t>
            </a:r>
            <a:endParaRPr/>
          </a:p>
        </p:txBody>
      </p:sp>
      <p:pic>
        <p:nvPicPr>
          <p:cNvPr id="3069" name="Google Shape;3069;g30c92341cd3_0_33"/>
          <p:cNvPicPr preferRelativeResize="0"/>
          <p:nvPr/>
        </p:nvPicPr>
        <p:blipFill rotWithShape="1">
          <a:blip r:embed="rId3">
            <a:alphaModFix/>
          </a:blip>
          <a:srcRect b="26306" l="24597" r="25500" t="25880"/>
          <a:stretch/>
        </p:blipFill>
        <p:spPr>
          <a:xfrm>
            <a:off x="801125" y="2425425"/>
            <a:ext cx="3227175" cy="29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